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50"/>
  </p:notesMasterIdLst>
  <p:handoutMasterIdLst>
    <p:handoutMasterId r:id="rId51"/>
  </p:handoutMasterIdLst>
  <p:sldIdLst>
    <p:sldId id="257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1" r:id="rId43"/>
    <p:sldId id="370" r:id="rId44"/>
    <p:sldId id="372" r:id="rId45"/>
    <p:sldId id="373" r:id="rId46"/>
    <p:sldId id="374" r:id="rId47"/>
    <p:sldId id="375" r:id="rId48"/>
    <p:sldId id="376" r:id="rId4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599A"/>
    <a:srgbClr val="2C9766"/>
    <a:srgbClr val="FEDA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CE568-48B6-4B93-94BA-970527D43F52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D66683F-47C8-4440-9020-E9C5B553215D}">
      <dgm:prSet phldrT="[Texto]"/>
      <dgm:spPr/>
      <dgm:t>
        <a:bodyPr/>
        <a:lstStyle/>
        <a:p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Quem alimenta</a:t>
          </a:r>
          <a:endParaRPr lang="pt-BR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A1C79A6-FC9B-4C58-B5F7-F3E387BAED52}" type="parTrans" cxnId="{1D9871D5-2F9C-4A44-8354-839FBF35687C}">
      <dgm:prSet/>
      <dgm:spPr/>
      <dgm:t>
        <a:bodyPr/>
        <a:lstStyle/>
        <a:p>
          <a:endParaRPr lang="pt-BR"/>
        </a:p>
      </dgm:t>
    </dgm:pt>
    <dgm:pt modelId="{927C1E07-8076-4879-B3CA-C4B45B165AA2}" type="sibTrans" cxnId="{1D9871D5-2F9C-4A44-8354-839FBF35687C}">
      <dgm:prSet/>
      <dgm:spPr/>
      <dgm:t>
        <a:bodyPr/>
        <a:lstStyle/>
        <a:p>
          <a:endParaRPr lang="pt-BR" dirty="0"/>
        </a:p>
      </dgm:t>
    </dgm:pt>
    <dgm:pt modelId="{6B74966B-888D-4D85-BA7E-C2AB44827926}">
      <dgm:prSet phldrT="[Texto]"/>
      <dgm:spPr/>
      <dgm:t>
        <a:bodyPr/>
        <a:lstStyle/>
        <a:p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Criança</a:t>
          </a:r>
          <a:endParaRPr lang="pt-BR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64D5835-D440-4A7B-8C6E-714FC75CA858}" type="parTrans" cxnId="{3C75EC81-7A04-465B-8378-5E3885AB5E69}">
      <dgm:prSet/>
      <dgm:spPr/>
      <dgm:t>
        <a:bodyPr/>
        <a:lstStyle/>
        <a:p>
          <a:endParaRPr lang="pt-BR"/>
        </a:p>
      </dgm:t>
    </dgm:pt>
    <dgm:pt modelId="{BC781AC4-9861-40B7-8FF9-0285A68CAB01}" type="sibTrans" cxnId="{3C75EC81-7A04-465B-8378-5E3885AB5E69}">
      <dgm:prSet/>
      <dgm:spPr/>
      <dgm:t>
        <a:bodyPr/>
        <a:lstStyle/>
        <a:p>
          <a:endParaRPr lang="pt-BR" dirty="0"/>
        </a:p>
      </dgm:t>
    </dgm:pt>
    <dgm:pt modelId="{5B65C79C-E93B-40DC-A9FF-620A1216CD36}">
      <dgm:prSet phldrT="[Texto]"/>
      <dgm:spPr/>
      <dgm:t>
        <a:bodyPr/>
        <a:lstStyle/>
        <a:p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Comida</a:t>
          </a:r>
          <a:endParaRPr lang="pt-BR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B58E0A6-7084-45F4-9F5B-93CA5CF21659}" type="parTrans" cxnId="{EC243934-4FA8-4311-B6EB-9889102C8C93}">
      <dgm:prSet/>
      <dgm:spPr/>
      <dgm:t>
        <a:bodyPr/>
        <a:lstStyle/>
        <a:p>
          <a:endParaRPr lang="pt-BR"/>
        </a:p>
      </dgm:t>
    </dgm:pt>
    <dgm:pt modelId="{0778614B-939A-4F0A-B081-F6840D774177}" type="sibTrans" cxnId="{EC243934-4FA8-4311-B6EB-9889102C8C93}">
      <dgm:prSet/>
      <dgm:spPr/>
      <dgm:t>
        <a:bodyPr/>
        <a:lstStyle/>
        <a:p>
          <a:endParaRPr lang="pt-BR" dirty="0"/>
        </a:p>
      </dgm:t>
    </dgm:pt>
    <dgm:pt modelId="{8A8B82D0-2F6B-4F01-8C21-AA0621E04F81}" type="pres">
      <dgm:prSet presAssocID="{19FCE568-48B6-4B93-94BA-970527D43F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0E7B85-19B9-4DBD-8F4C-9BCFEE3259A7}" type="pres">
      <dgm:prSet presAssocID="{4D66683F-47C8-4440-9020-E9C5B55321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68A84-8E57-487B-B7AF-5A24E107511C}" type="pres">
      <dgm:prSet presAssocID="{927C1E07-8076-4879-B3CA-C4B45B165AA2}" presName="sibTrans" presStyleLbl="sibTrans2D1" presStyleIdx="0" presStyleCnt="3" custLinFactNeighborX="51842" custLinFactNeighborY="-27726"/>
      <dgm:spPr/>
      <dgm:t>
        <a:bodyPr/>
        <a:lstStyle/>
        <a:p>
          <a:endParaRPr lang="pt-BR"/>
        </a:p>
      </dgm:t>
    </dgm:pt>
    <dgm:pt modelId="{CD2A9C19-89FB-4E26-AD5B-42059A4BC494}" type="pres">
      <dgm:prSet presAssocID="{927C1E07-8076-4879-B3CA-C4B45B165AA2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2CDF4C80-C66F-4C82-8E9B-31FBB65E6E9F}" type="pres">
      <dgm:prSet presAssocID="{6B74966B-888D-4D85-BA7E-C2AB448279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853DD-8FCC-4893-B38F-B1DA9BDDFB68}" type="pres">
      <dgm:prSet presAssocID="{BC781AC4-9861-40B7-8FF9-0285A68CAB01}" presName="sibTrans" presStyleLbl="sibTrans2D1" presStyleIdx="1" presStyleCnt="3"/>
      <dgm:spPr/>
      <dgm:t>
        <a:bodyPr/>
        <a:lstStyle/>
        <a:p>
          <a:endParaRPr lang="pt-BR"/>
        </a:p>
      </dgm:t>
    </dgm:pt>
    <dgm:pt modelId="{20D0C4D0-8734-40C3-BD83-2EA86C4B1A96}" type="pres">
      <dgm:prSet presAssocID="{BC781AC4-9861-40B7-8FF9-0285A68CAB01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7B0402C9-5435-4256-AA78-51BF9180479E}" type="pres">
      <dgm:prSet presAssocID="{5B65C79C-E93B-40DC-A9FF-620A1216CD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FD964-A31A-4C40-833A-9B87FA20F09C}" type="pres">
      <dgm:prSet presAssocID="{0778614B-939A-4F0A-B081-F6840D774177}" presName="sibTrans" presStyleLbl="sibTrans2D1" presStyleIdx="2" presStyleCnt="3" custLinFactNeighborX="-54112" custLinFactNeighborY="-27726"/>
      <dgm:spPr/>
      <dgm:t>
        <a:bodyPr/>
        <a:lstStyle/>
        <a:p>
          <a:endParaRPr lang="pt-BR"/>
        </a:p>
      </dgm:t>
    </dgm:pt>
    <dgm:pt modelId="{3BB80F21-87FC-45FA-BDA9-DDF670FC2A20}" type="pres">
      <dgm:prSet presAssocID="{0778614B-939A-4F0A-B081-F6840D774177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77EC518-0F76-43B9-84EB-CEF8CF20A454}" type="presOf" srcId="{0778614B-939A-4F0A-B081-F6840D774177}" destId="{3B2FD964-A31A-4C40-833A-9B87FA20F09C}" srcOrd="0" destOrd="0" presId="urn:microsoft.com/office/officeart/2005/8/layout/cycle7"/>
    <dgm:cxn modelId="{89091968-D08F-4E93-A45B-68D559F44702}" type="presOf" srcId="{927C1E07-8076-4879-B3CA-C4B45B165AA2}" destId="{CD2A9C19-89FB-4E26-AD5B-42059A4BC494}" srcOrd="1" destOrd="0" presId="urn:microsoft.com/office/officeart/2005/8/layout/cycle7"/>
    <dgm:cxn modelId="{CF11CE82-14AF-4C59-B9C0-9EC6285051A4}" type="presOf" srcId="{6B74966B-888D-4D85-BA7E-C2AB44827926}" destId="{2CDF4C80-C66F-4C82-8E9B-31FBB65E6E9F}" srcOrd="0" destOrd="0" presId="urn:microsoft.com/office/officeart/2005/8/layout/cycle7"/>
    <dgm:cxn modelId="{BA1360B8-C980-4B19-99F7-A8490C483957}" type="presOf" srcId="{4D66683F-47C8-4440-9020-E9C5B553215D}" destId="{810E7B85-19B9-4DBD-8F4C-9BCFEE3259A7}" srcOrd="0" destOrd="0" presId="urn:microsoft.com/office/officeart/2005/8/layout/cycle7"/>
    <dgm:cxn modelId="{BC224E7A-2C79-4535-BE71-AB8DA9ADE611}" type="presOf" srcId="{19FCE568-48B6-4B93-94BA-970527D43F52}" destId="{8A8B82D0-2F6B-4F01-8C21-AA0621E04F81}" srcOrd="0" destOrd="0" presId="urn:microsoft.com/office/officeart/2005/8/layout/cycle7"/>
    <dgm:cxn modelId="{86000E08-0648-402A-855E-11C76ABF3C27}" type="presOf" srcId="{BC781AC4-9861-40B7-8FF9-0285A68CAB01}" destId="{20D0C4D0-8734-40C3-BD83-2EA86C4B1A96}" srcOrd="1" destOrd="0" presId="urn:microsoft.com/office/officeart/2005/8/layout/cycle7"/>
    <dgm:cxn modelId="{1D9871D5-2F9C-4A44-8354-839FBF35687C}" srcId="{19FCE568-48B6-4B93-94BA-970527D43F52}" destId="{4D66683F-47C8-4440-9020-E9C5B553215D}" srcOrd="0" destOrd="0" parTransId="{9A1C79A6-FC9B-4C58-B5F7-F3E387BAED52}" sibTransId="{927C1E07-8076-4879-B3CA-C4B45B165AA2}"/>
    <dgm:cxn modelId="{3C75EC81-7A04-465B-8378-5E3885AB5E69}" srcId="{19FCE568-48B6-4B93-94BA-970527D43F52}" destId="{6B74966B-888D-4D85-BA7E-C2AB44827926}" srcOrd="1" destOrd="0" parTransId="{864D5835-D440-4A7B-8C6E-714FC75CA858}" sibTransId="{BC781AC4-9861-40B7-8FF9-0285A68CAB01}"/>
    <dgm:cxn modelId="{DDEB5E2E-485F-4007-A5C7-9393A5581BC4}" type="presOf" srcId="{927C1E07-8076-4879-B3CA-C4B45B165AA2}" destId="{C6F68A84-8E57-487B-B7AF-5A24E107511C}" srcOrd="0" destOrd="0" presId="urn:microsoft.com/office/officeart/2005/8/layout/cycle7"/>
    <dgm:cxn modelId="{D70906A0-2514-435E-8DF9-ACF09462CE01}" type="presOf" srcId="{5B65C79C-E93B-40DC-A9FF-620A1216CD36}" destId="{7B0402C9-5435-4256-AA78-51BF9180479E}" srcOrd="0" destOrd="0" presId="urn:microsoft.com/office/officeart/2005/8/layout/cycle7"/>
    <dgm:cxn modelId="{DE91B107-0EAD-41B0-AC4F-E2C259CEA5AF}" type="presOf" srcId="{0778614B-939A-4F0A-B081-F6840D774177}" destId="{3BB80F21-87FC-45FA-BDA9-DDF670FC2A20}" srcOrd="1" destOrd="0" presId="urn:microsoft.com/office/officeart/2005/8/layout/cycle7"/>
    <dgm:cxn modelId="{EC243934-4FA8-4311-B6EB-9889102C8C93}" srcId="{19FCE568-48B6-4B93-94BA-970527D43F52}" destId="{5B65C79C-E93B-40DC-A9FF-620A1216CD36}" srcOrd="2" destOrd="0" parTransId="{CB58E0A6-7084-45F4-9F5B-93CA5CF21659}" sibTransId="{0778614B-939A-4F0A-B081-F6840D774177}"/>
    <dgm:cxn modelId="{C90D79E8-A091-4831-8D05-FF6CEF458444}" type="presOf" srcId="{BC781AC4-9861-40B7-8FF9-0285A68CAB01}" destId="{233853DD-8FCC-4893-B38F-B1DA9BDDFB68}" srcOrd="0" destOrd="0" presId="urn:microsoft.com/office/officeart/2005/8/layout/cycle7"/>
    <dgm:cxn modelId="{43B94FD7-D4A2-49A9-866E-61EFD983BA7F}" type="presParOf" srcId="{8A8B82D0-2F6B-4F01-8C21-AA0621E04F81}" destId="{810E7B85-19B9-4DBD-8F4C-9BCFEE3259A7}" srcOrd="0" destOrd="0" presId="urn:microsoft.com/office/officeart/2005/8/layout/cycle7"/>
    <dgm:cxn modelId="{F64188C2-644D-4EC6-958D-080A2676F344}" type="presParOf" srcId="{8A8B82D0-2F6B-4F01-8C21-AA0621E04F81}" destId="{C6F68A84-8E57-487B-B7AF-5A24E107511C}" srcOrd="1" destOrd="0" presId="urn:microsoft.com/office/officeart/2005/8/layout/cycle7"/>
    <dgm:cxn modelId="{303F14BB-59CB-4397-9D61-7CD62BEE42CF}" type="presParOf" srcId="{C6F68A84-8E57-487B-B7AF-5A24E107511C}" destId="{CD2A9C19-89FB-4E26-AD5B-42059A4BC494}" srcOrd="0" destOrd="0" presId="urn:microsoft.com/office/officeart/2005/8/layout/cycle7"/>
    <dgm:cxn modelId="{630681C8-9276-4058-9D65-F63CB0ECD1BF}" type="presParOf" srcId="{8A8B82D0-2F6B-4F01-8C21-AA0621E04F81}" destId="{2CDF4C80-C66F-4C82-8E9B-31FBB65E6E9F}" srcOrd="2" destOrd="0" presId="urn:microsoft.com/office/officeart/2005/8/layout/cycle7"/>
    <dgm:cxn modelId="{865C3257-E335-47D4-8897-02FBEEBADA2F}" type="presParOf" srcId="{8A8B82D0-2F6B-4F01-8C21-AA0621E04F81}" destId="{233853DD-8FCC-4893-B38F-B1DA9BDDFB68}" srcOrd="3" destOrd="0" presId="urn:microsoft.com/office/officeart/2005/8/layout/cycle7"/>
    <dgm:cxn modelId="{F06549FF-DA1E-40F6-8E11-428741B89B65}" type="presParOf" srcId="{233853DD-8FCC-4893-B38F-B1DA9BDDFB68}" destId="{20D0C4D0-8734-40C3-BD83-2EA86C4B1A96}" srcOrd="0" destOrd="0" presId="urn:microsoft.com/office/officeart/2005/8/layout/cycle7"/>
    <dgm:cxn modelId="{BA5390E8-3EA7-4078-AD6B-2C7771501F8D}" type="presParOf" srcId="{8A8B82D0-2F6B-4F01-8C21-AA0621E04F81}" destId="{7B0402C9-5435-4256-AA78-51BF9180479E}" srcOrd="4" destOrd="0" presId="urn:microsoft.com/office/officeart/2005/8/layout/cycle7"/>
    <dgm:cxn modelId="{8D917686-E0D9-4535-A702-7C6BBE17044F}" type="presParOf" srcId="{8A8B82D0-2F6B-4F01-8C21-AA0621E04F81}" destId="{3B2FD964-A31A-4C40-833A-9B87FA20F09C}" srcOrd="5" destOrd="0" presId="urn:microsoft.com/office/officeart/2005/8/layout/cycle7"/>
    <dgm:cxn modelId="{D2D8075A-E4A9-47E1-8E85-7185AF8B7F07}" type="presParOf" srcId="{3B2FD964-A31A-4C40-833A-9B87FA20F09C}" destId="{3BB80F21-87FC-45FA-BDA9-DDF670FC2A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7" loCatId="list" qsTypeId="urn:microsoft.com/office/officeart/2005/8/quickstyle/simple1" qsCatId="simple" csTypeId="urn:microsoft.com/office/officeart/2005/8/colors/accent3_2" csCatId="accent3" phldr="1"/>
      <dgm:spPr/>
    </dgm:pt>
    <dgm:pt modelId="{2AD9F4F2-F073-4C1F-8989-E4FC4549E45F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CED313A-7B0C-4621-A44C-90766F5EE922}" type="par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3D51A61-D9C7-4E22-8DF0-0CBAB78C6BF4}" type="sib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52573A5F-7392-41CF-80EF-D42CD6EE0AA9}" type="pres">
      <dgm:prSet presAssocID="{2AD9F4F2-F073-4C1F-8989-E4FC4549E45F}" presName="compNode" presStyleCnt="0"/>
      <dgm:spPr/>
    </dgm:pt>
    <dgm:pt modelId="{C857DA51-D174-4050-B604-0DD00FA01A68}" type="pres">
      <dgm:prSet presAssocID="{2AD9F4F2-F073-4C1F-8989-E4FC4549E45F}" presName="node" presStyleLbl="node1" presStyleIdx="0" presStyleCnt="1" custScaleX="106591" custScaleY="109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C6E79-0F9E-4E94-B1BC-DEDF32D39D7B}" type="pres">
      <dgm:prSet presAssocID="{2AD9F4F2-F073-4C1F-8989-E4FC4549E45F}" presName="invisiNode" presStyleLbl="node1" presStyleIdx="0" presStyleCnt="1"/>
      <dgm:spPr/>
    </dgm:pt>
    <dgm:pt modelId="{D18F8C44-3928-46CD-8D7D-AB0A271AF8E0}" type="pres">
      <dgm:prSet presAssocID="{2AD9F4F2-F073-4C1F-8989-E4FC4549E45F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59E2EAF-62AE-4A84-AD08-A47A9B07569A}" srcId="{7B49EEFB-DE78-4463-849A-A0B977D0A977}" destId="{2AD9F4F2-F073-4C1F-8989-E4FC4549E45F}" srcOrd="0" destOrd="0" parTransId="{3CED313A-7B0C-4621-A44C-90766F5EE922}" sibTransId="{A3D51A61-D9C7-4E22-8DF0-0CBAB78C6BF4}"/>
    <dgm:cxn modelId="{39A9F526-3E99-4F88-B830-98533BE23930}" type="presOf" srcId="{2AD9F4F2-F073-4C1F-8989-E4FC4549E45F}" destId="{C857DA51-D174-4050-B604-0DD00FA01A68}" srcOrd="0" destOrd="0" presId="urn:microsoft.com/office/officeart/2005/8/layout/pList2#7"/>
    <dgm:cxn modelId="{14373BEC-B245-4F3E-9602-F5C8FF5E7C70}" type="presOf" srcId="{7B49EEFB-DE78-4463-849A-A0B977D0A977}" destId="{FF72BAD2-F5A0-42F8-8668-0BB83EA8F616}" srcOrd="0" destOrd="0" presId="urn:microsoft.com/office/officeart/2005/8/layout/pList2#7"/>
    <dgm:cxn modelId="{0F0E4416-01CC-4478-928F-88E05B2DC86B}" type="presParOf" srcId="{FF72BAD2-F5A0-42F8-8668-0BB83EA8F616}" destId="{C592E29D-BCF0-4FF6-9F60-686A9DFD1790}" srcOrd="0" destOrd="0" presId="urn:microsoft.com/office/officeart/2005/8/layout/pList2#7"/>
    <dgm:cxn modelId="{756CE568-C5B7-4A82-85DD-A4303EDE2A94}" type="presParOf" srcId="{FF72BAD2-F5A0-42F8-8668-0BB83EA8F616}" destId="{3C8867AE-3419-49ED-891A-B0DB144A677B}" srcOrd="1" destOrd="0" presId="urn:microsoft.com/office/officeart/2005/8/layout/pList2#7"/>
    <dgm:cxn modelId="{70842CC6-EAB7-47B1-BE05-898676187DA8}" type="presParOf" srcId="{3C8867AE-3419-49ED-891A-B0DB144A677B}" destId="{52573A5F-7392-41CF-80EF-D42CD6EE0AA9}" srcOrd="0" destOrd="0" presId="urn:microsoft.com/office/officeart/2005/8/layout/pList2#7"/>
    <dgm:cxn modelId="{0B415F5F-A506-4548-A301-69C366ADAF68}" type="presParOf" srcId="{52573A5F-7392-41CF-80EF-D42CD6EE0AA9}" destId="{C857DA51-D174-4050-B604-0DD00FA01A68}" srcOrd="0" destOrd="0" presId="urn:microsoft.com/office/officeart/2005/8/layout/pList2#7"/>
    <dgm:cxn modelId="{65A6ED4F-CC69-41F6-9F9E-FD90C711B58F}" type="presParOf" srcId="{52573A5F-7392-41CF-80EF-D42CD6EE0AA9}" destId="{3A4C6E79-0F9E-4E94-B1BC-DEDF32D39D7B}" srcOrd="1" destOrd="0" presId="urn:microsoft.com/office/officeart/2005/8/layout/pList2#7"/>
    <dgm:cxn modelId="{A8370E50-011A-4C48-AE95-F763545305E1}" type="presParOf" srcId="{52573A5F-7392-41CF-80EF-D42CD6EE0AA9}" destId="{D18F8C44-3928-46CD-8D7D-AB0A271AF8E0}" srcOrd="2" destOrd="0" presId="urn:microsoft.com/office/officeart/2005/8/layout/pList2#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7" loCatId="list" qsTypeId="urn:microsoft.com/office/officeart/2005/8/quickstyle/simple1" qsCatId="simple" csTypeId="urn:microsoft.com/office/officeart/2005/8/colors/accent3_2" csCatId="accent3" phldr="1"/>
      <dgm:spPr/>
    </dgm:pt>
    <dgm:pt modelId="{2AD9F4F2-F073-4C1F-8989-E4FC4549E45F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CED313A-7B0C-4621-A44C-90766F5EE922}" type="par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3D51A61-D9C7-4E22-8DF0-0CBAB78C6BF4}" type="sib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52573A5F-7392-41CF-80EF-D42CD6EE0AA9}" type="pres">
      <dgm:prSet presAssocID="{2AD9F4F2-F073-4C1F-8989-E4FC4549E45F}" presName="compNode" presStyleCnt="0"/>
      <dgm:spPr/>
    </dgm:pt>
    <dgm:pt modelId="{C857DA51-D174-4050-B604-0DD00FA01A68}" type="pres">
      <dgm:prSet presAssocID="{2AD9F4F2-F073-4C1F-8989-E4FC4549E45F}" presName="node" presStyleLbl="node1" presStyleIdx="0" presStyleCnt="1" custScaleX="106591" custScaleY="109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C6E79-0F9E-4E94-B1BC-DEDF32D39D7B}" type="pres">
      <dgm:prSet presAssocID="{2AD9F4F2-F073-4C1F-8989-E4FC4549E45F}" presName="invisiNode" presStyleLbl="node1" presStyleIdx="0" presStyleCnt="1"/>
      <dgm:spPr/>
    </dgm:pt>
    <dgm:pt modelId="{D18F8C44-3928-46CD-8D7D-AB0A271AF8E0}" type="pres">
      <dgm:prSet presAssocID="{2AD9F4F2-F073-4C1F-8989-E4FC4549E45F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5DFF97F-9F4D-445E-B948-776DFF4FD875}" type="presOf" srcId="{2AD9F4F2-F073-4C1F-8989-E4FC4549E45F}" destId="{C857DA51-D174-4050-B604-0DD00FA01A68}" srcOrd="0" destOrd="0" presId="urn:microsoft.com/office/officeart/2005/8/layout/pList2#7"/>
    <dgm:cxn modelId="{459E2EAF-62AE-4A84-AD08-A47A9B07569A}" srcId="{7B49EEFB-DE78-4463-849A-A0B977D0A977}" destId="{2AD9F4F2-F073-4C1F-8989-E4FC4549E45F}" srcOrd="0" destOrd="0" parTransId="{3CED313A-7B0C-4621-A44C-90766F5EE922}" sibTransId="{A3D51A61-D9C7-4E22-8DF0-0CBAB78C6BF4}"/>
    <dgm:cxn modelId="{818D3E2E-1DA3-436A-9193-DFA62D084A7F}" type="presOf" srcId="{7B49EEFB-DE78-4463-849A-A0B977D0A977}" destId="{FF72BAD2-F5A0-42F8-8668-0BB83EA8F616}" srcOrd="0" destOrd="0" presId="urn:microsoft.com/office/officeart/2005/8/layout/pList2#7"/>
    <dgm:cxn modelId="{75EE5379-2590-4A41-A357-3413E4BC11D6}" type="presParOf" srcId="{FF72BAD2-F5A0-42F8-8668-0BB83EA8F616}" destId="{C592E29D-BCF0-4FF6-9F60-686A9DFD1790}" srcOrd="0" destOrd="0" presId="urn:microsoft.com/office/officeart/2005/8/layout/pList2#7"/>
    <dgm:cxn modelId="{709D05F1-FB6C-4F2B-A1AC-7B8003E38E49}" type="presParOf" srcId="{FF72BAD2-F5A0-42F8-8668-0BB83EA8F616}" destId="{3C8867AE-3419-49ED-891A-B0DB144A677B}" srcOrd="1" destOrd="0" presId="urn:microsoft.com/office/officeart/2005/8/layout/pList2#7"/>
    <dgm:cxn modelId="{EB347B69-7E93-497D-8663-0B882FEB4E0C}" type="presParOf" srcId="{3C8867AE-3419-49ED-891A-B0DB144A677B}" destId="{52573A5F-7392-41CF-80EF-D42CD6EE0AA9}" srcOrd="0" destOrd="0" presId="urn:microsoft.com/office/officeart/2005/8/layout/pList2#7"/>
    <dgm:cxn modelId="{21A6D3CD-DDD3-472F-B9A9-F5ED97FA7061}" type="presParOf" srcId="{52573A5F-7392-41CF-80EF-D42CD6EE0AA9}" destId="{C857DA51-D174-4050-B604-0DD00FA01A68}" srcOrd="0" destOrd="0" presId="urn:microsoft.com/office/officeart/2005/8/layout/pList2#7"/>
    <dgm:cxn modelId="{69C34E1C-2696-412B-861E-D229BF4280AA}" type="presParOf" srcId="{52573A5F-7392-41CF-80EF-D42CD6EE0AA9}" destId="{3A4C6E79-0F9E-4E94-B1BC-DEDF32D39D7B}" srcOrd="1" destOrd="0" presId="urn:microsoft.com/office/officeart/2005/8/layout/pList2#7"/>
    <dgm:cxn modelId="{D571F6FE-77EE-4B09-992F-9F4491E74054}" type="presParOf" srcId="{52573A5F-7392-41CF-80EF-D42CD6EE0AA9}" destId="{D18F8C44-3928-46CD-8D7D-AB0A271AF8E0}" srcOrd="2" destOrd="0" presId="urn:microsoft.com/office/officeart/2005/8/layout/pList2#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8" loCatId="list" qsTypeId="urn:microsoft.com/office/officeart/2005/8/quickstyle/simple1" qsCatId="simple" csTypeId="urn:microsoft.com/office/officeart/2005/8/colors/accent4_2" csCatId="accent4" phldr="1"/>
      <dgm:spPr/>
    </dgm:pt>
    <dgm:pt modelId="{12D655BC-FEA3-47FF-AE27-722B86A32E1B}">
      <dgm:prSet phldrT="[Texto]" custT="1"/>
      <dgm:spPr/>
      <dgm:t>
        <a:bodyPr/>
        <a:lstStyle/>
        <a:p>
          <a:pPr algn="ctr"/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F533425-400C-4EC9-AC38-3AF2ED577105}" type="par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B08FD03-CC7D-4475-9A59-E5B02F6BF0B7}" type="sib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  <dgm:t>
        <a:bodyPr/>
        <a:lstStyle/>
        <a:p>
          <a:endParaRPr lang="pt-BR"/>
        </a:p>
      </dgm:t>
    </dgm:pt>
    <dgm:pt modelId="{3C8867AE-3419-49ED-891A-B0DB144A677B}" type="pres">
      <dgm:prSet presAssocID="{7B49EEFB-DE78-4463-849A-A0B977D0A977}" presName="linComp" presStyleCnt="0"/>
      <dgm:spPr/>
    </dgm:pt>
    <dgm:pt modelId="{6C59C445-272A-4190-AB89-477A2B5AA8A4}" type="pres">
      <dgm:prSet presAssocID="{12D655BC-FEA3-47FF-AE27-722B86A32E1B}" presName="compNode" presStyleCnt="0"/>
      <dgm:spPr/>
    </dgm:pt>
    <dgm:pt modelId="{18F0045F-1047-4B42-9A09-32899904A6A3}" type="pres">
      <dgm:prSet presAssocID="{12D655BC-FEA3-47FF-AE27-722B86A32E1B}" presName="node" presStyleLbl="node1" presStyleIdx="0" presStyleCnt="1" custScaleX="114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76159-24E4-4FE2-A494-1BE089915BC0}" type="pres">
      <dgm:prSet presAssocID="{12D655BC-FEA3-47FF-AE27-722B86A32E1B}" presName="invisiNode" presStyleLbl="node1" presStyleIdx="0" presStyleCnt="1"/>
      <dgm:spPr/>
    </dgm:pt>
    <dgm:pt modelId="{F9DD4D4F-9461-404F-8DA9-6A3E3D8C9FAC}" type="pres">
      <dgm:prSet presAssocID="{12D655BC-FEA3-47FF-AE27-722B86A32E1B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E00546D-22E6-411B-9444-3635D2C08D1A}" type="presOf" srcId="{12D655BC-FEA3-47FF-AE27-722B86A32E1B}" destId="{18F0045F-1047-4B42-9A09-32899904A6A3}" srcOrd="0" destOrd="0" presId="urn:microsoft.com/office/officeart/2005/8/layout/pList2#8"/>
    <dgm:cxn modelId="{09B38392-210C-4DD4-9A50-602E0587CDF9}" type="presOf" srcId="{7B49EEFB-DE78-4463-849A-A0B977D0A977}" destId="{FF72BAD2-F5A0-42F8-8668-0BB83EA8F616}" srcOrd="0" destOrd="0" presId="urn:microsoft.com/office/officeart/2005/8/layout/pList2#8"/>
    <dgm:cxn modelId="{AFFFE356-AC0E-4EBC-99C2-4C74E533B984}" srcId="{7B49EEFB-DE78-4463-849A-A0B977D0A977}" destId="{12D655BC-FEA3-47FF-AE27-722B86A32E1B}" srcOrd="0" destOrd="0" parTransId="{AF533425-400C-4EC9-AC38-3AF2ED577105}" sibTransId="{1B08FD03-CC7D-4475-9A59-E5B02F6BF0B7}"/>
    <dgm:cxn modelId="{5C538F6B-778E-4EB3-A3AF-8E6C2E5A545F}" type="presParOf" srcId="{FF72BAD2-F5A0-42F8-8668-0BB83EA8F616}" destId="{C592E29D-BCF0-4FF6-9F60-686A9DFD1790}" srcOrd="0" destOrd="0" presId="urn:microsoft.com/office/officeart/2005/8/layout/pList2#8"/>
    <dgm:cxn modelId="{80109CEF-3C0D-43D8-B676-248DE7C5FCE7}" type="presParOf" srcId="{FF72BAD2-F5A0-42F8-8668-0BB83EA8F616}" destId="{3C8867AE-3419-49ED-891A-B0DB144A677B}" srcOrd="1" destOrd="0" presId="urn:microsoft.com/office/officeart/2005/8/layout/pList2#8"/>
    <dgm:cxn modelId="{A51B1585-D583-4925-AA87-E15D6A243E9A}" type="presParOf" srcId="{3C8867AE-3419-49ED-891A-B0DB144A677B}" destId="{6C59C445-272A-4190-AB89-477A2B5AA8A4}" srcOrd="0" destOrd="0" presId="urn:microsoft.com/office/officeart/2005/8/layout/pList2#8"/>
    <dgm:cxn modelId="{5AC960EE-5096-403B-941C-1D4DDD7CA3DA}" type="presParOf" srcId="{6C59C445-272A-4190-AB89-477A2B5AA8A4}" destId="{18F0045F-1047-4B42-9A09-32899904A6A3}" srcOrd="0" destOrd="0" presId="urn:microsoft.com/office/officeart/2005/8/layout/pList2#8"/>
    <dgm:cxn modelId="{814EEC89-A29F-4C90-88DA-C54DB3AF936D}" type="presParOf" srcId="{6C59C445-272A-4190-AB89-477A2B5AA8A4}" destId="{33476159-24E4-4FE2-A494-1BE089915BC0}" srcOrd="1" destOrd="0" presId="urn:microsoft.com/office/officeart/2005/8/layout/pList2#8"/>
    <dgm:cxn modelId="{E9FA4103-35B2-48A7-B6D5-9EEDB7F507A3}" type="presParOf" srcId="{6C59C445-272A-4190-AB89-477A2B5AA8A4}" destId="{F9DD4D4F-9461-404F-8DA9-6A3E3D8C9FAC}" srcOrd="2" destOrd="0" presId="urn:microsoft.com/office/officeart/2005/8/layout/pList2#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8" loCatId="list" qsTypeId="urn:microsoft.com/office/officeart/2005/8/quickstyle/simple1" qsCatId="simple" csTypeId="urn:microsoft.com/office/officeart/2005/8/colors/accent4_2" csCatId="accent4" phldr="1"/>
      <dgm:spPr/>
    </dgm:pt>
    <dgm:pt modelId="{12D655BC-FEA3-47FF-AE27-722B86A32E1B}">
      <dgm:prSet phldrT="[Texto]" custT="1"/>
      <dgm:spPr/>
      <dgm:t>
        <a:bodyPr/>
        <a:lstStyle/>
        <a:p>
          <a:pPr algn="ctr"/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F533425-400C-4EC9-AC38-3AF2ED577105}" type="par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B08FD03-CC7D-4475-9A59-E5B02F6BF0B7}" type="sib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  <dgm:t>
        <a:bodyPr/>
        <a:lstStyle/>
        <a:p>
          <a:endParaRPr lang="pt-BR"/>
        </a:p>
      </dgm:t>
    </dgm:pt>
    <dgm:pt modelId="{3C8867AE-3419-49ED-891A-B0DB144A677B}" type="pres">
      <dgm:prSet presAssocID="{7B49EEFB-DE78-4463-849A-A0B977D0A977}" presName="linComp" presStyleCnt="0"/>
      <dgm:spPr/>
    </dgm:pt>
    <dgm:pt modelId="{6C59C445-272A-4190-AB89-477A2B5AA8A4}" type="pres">
      <dgm:prSet presAssocID="{12D655BC-FEA3-47FF-AE27-722B86A32E1B}" presName="compNode" presStyleCnt="0"/>
      <dgm:spPr/>
    </dgm:pt>
    <dgm:pt modelId="{18F0045F-1047-4B42-9A09-32899904A6A3}" type="pres">
      <dgm:prSet presAssocID="{12D655BC-FEA3-47FF-AE27-722B86A32E1B}" presName="node" presStyleLbl="node1" presStyleIdx="0" presStyleCnt="1" custScaleX="114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76159-24E4-4FE2-A494-1BE089915BC0}" type="pres">
      <dgm:prSet presAssocID="{12D655BC-FEA3-47FF-AE27-722B86A32E1B}" presName="invisiNode" presStyleLbl="node1" presStyleIdx="0" presStyleCnt="1"/>
      <dgm:spPr/>
    </dgm:pt>
    <dgm:pt modelId="{F9DD4D4F-9461-404F-8DA9-6A3E3D8C9FAC}" type="pres">
      <dgm:prSet presAssocID="{12D655BC-FEA3-47FF-AE27-722B86A32E1B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30784C4-5CE1-40BC-903E-17C6E0C87418}" type="presOf" srcId="{7B49EEFB-DE78-4463-849A-A0B977D0A977}" destId="{FF72BAD2-F5A0-42F8-8668-0BB83EA8F616}" srcOrd="0" destOrd="0" presId="urn:microsoft.com/office/officeart/2005/8/layout/pList2#8"/>
    <dgm:cxn modelId="{AFFFE356-AC0E-4EBC-99C2-4C74E533B984}" srcId="{7B49EEFB-DE78-4463-849A-A0B977D0A977}" destId="{12D655BC-FEA3-47FF-AE27-722B86A32E1B}" srcOrd="0" destOrd="0" parTransId="{AF533425-400C-4EC9-AC38-3AF2ED577105}" sibTransId="{1B08FD03-CC7D-4475-9A59-E5B02F6BF0B7}"/>
    <dgm:cxn modelId="{A9EEBC2B-27C6-4E57-9B71-74C645F16036}" type="presOf" srcId="{12D655BC-FEA3-47FF-AE27-722B86A32E1B}" destId="{18F0045F-1047-4B42-9A09-32899904A6A3}" srcOrd="0" destOrd="0" presId="urn:microsoft.com/office/officeart/2005/8/layout/pList2#8"/>
    <dgm:cxn modelId="{B1B505FD-8A2C-4525-BF83-ABE125E2EC0F}" type="presParOf" srcId="{FF72BAD2-F5A0-42F8-8668-0BB83EA8F616}" destId="{C592E29D-BCF0-4FF6-9F60-686A9DFD1790}" srcOrd="0" destOrd="0" presId="urn:microsoft.com/office/officeart/2005/8/layout/pList2#8"/>
    <dgm:cxn modelId="{F69399A4-9D33-4131-BE1F-ECA7519460A7}" type="presParOf" srcId="{FF72BAD2-F5A0-42F8-8668-0BB83EA8F616}" destId="{3C8867AE-3419-49ED-891A-B0DB144A677B}" srcOrd="1" destOrd="0" presId="urn:microsoft.com/office/officeart/2005/8/layout/pList2#8"/>
    <dgm:cxn modelId="{F28B260E-E5E7-4C17-B15A-C9C114B16D38}" type="presParOf" srcId="{3C8867AE-3419-49ED-891A-B0DB144A677B}" destId="{6C59C445-272A-4190-AB89-477A2B5AA8A4}" srcOrd="0" destOrd="0" presId="urn:microsoft.com/office/officeart/2005/8/layout/pList2#8"/>
    <dgm:cxn modelId="{97E086E4-267F-4C46-ACB0-825F6A5A12D8}" type="presParOf" srcId="{6C59C445-272A-4190-AB89-477A2B5AA8A4}" destId="{18F0045F-1047-4B42-9A09-32899904A6A3}" srcOrd="0" destOrd="0" presId="urn:microsoft.com/office/officeart/2005/8/layout/pList2#8"/>
    <dgm:cxn modelId="{69CF3EFD-622D-43A9-AC0D-8CEA74D39945}" type="presParOf" srcId="{6C59C445-272A-4190-AB89-477A2B5AA8A4}" destId="{33476159-24E4-4FE2-A494-1BE089915BC0}" srcOrd="1" destOrd="0" presId="urn:microsoft.com/office/officeart/2005/8/layout/pList2#8"/>
    <dgm:cxn modelId="{546DBCEA-4205-4911-A5EB-917E89506C48}" type="presParOf" srcId="{6C59C445-272A-4190-AB89-477A2B5AA8A4}" destId="{F9DD4D4F-9461-404F-8DA9-6A3E3D8C9FAC}" srcOrd="2" destOrd="0" presId="urn:microsoft.com/office/officeart/2005/8/layout/pList2#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8" loCatId="list" qsTypeId="urn:microsoft.com/office/officeart/2005/8/quickstyle/simple1" qsCatId="simple" csTypeId="urn:microsoft.com/office/officeart/2005/8/colors/accent4_2" csCatId="accent4" phldr="1"/>
      <dgm:spPr/>
    </dgm:pt>
    <dgm:pt modelId="{12D655BC-FEA3-47FF-AE27-722B86A32E1B}">
      <dgm:prSet phldrT="[Texto]" custT="1"/>
      <dgm:spPr/>
      <dgm:t>
        <a:bodyPr/>
        <a:lstStyle/>
        <a:p>
          <a:pPr algn="ctr"/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F533425-400C-4EC9-AC38-3AF2ED577105}" type="par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B08FD03-CC7D-4475-9A59-E5B02F6BF0B7}" type="sib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  <dgm:t>
        <a:bodyPr/>
        <a:lstStyle/>
        <a:p>
          <a:endParaRPr lang="pt-BR"/>
        </a:p>
      </dgm:t>
    </dgm:pt>
    <dgm:pt modelId="{3C8867AE-3419-49ED-891A-B0DB144A677B}" type="pres">
      <dgm:prSet presAssocID="{7B49EEFB-DE78-4463-849A-A0B977D0A977}" presName="linComp" presStyleCnt="0"/>
      <dgm:spPr/>
    </dgm:pt>
    <dgm:pt modelId="{6C59C445-272A-4190-AB89-477A2B5AA8A4}" type="pres">
      <dgm:prSet presAssocID="{12D655BC-FEA3-47FF-AE27-722B86A32E1B}" presName="compNode" presStyleCnt="0"/>
      <dgm:spPr/>
    </dgm:pt>
    <dgm:pt modelId="{18F0045F-1047-4B42-9A09-32899904A6A3}" type="pres">
      <dgm:prSet presAssocID="{12D655BC-FEA3-47FF-AE27-722B86A32E1B}" presName="node" presStyleLbl="node1" presStyleIdx="0" presStyleCnt="1" custScaleX="114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76159-24E4-4FE2-A494-1BE089915BC0}" type="pres">
      <dgm:prSet presAssocID="{12D655BC-FEA3-47FF-AE27-722B86A32E1B}" presName="invisiNode" presStyleLbl="node1" presStyleIdx="0" presStyleCnt="1"/>
      <dgm:spPr/>
    </dgm:pt>
    <dgm:pt modelId="{F9DD4D4F-9461-404F-8DA9-6A3E3D8C9FAC}" type="pres">
      <dgm:prSet presAssocID="{12D655BC-FEA3-47FF-AE27-722B86A32E1B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3BC7039-27DD-44E5-9A4F-9960D0C2E0DB}" type="presOf" srcId="{7B49EEFB-DE78-4463-849A-A0B977D0A977}" destId="{FF72BAD2-F5A0-42F8-8668-0BB83EA8F616}" srcOrd="0" destOrd="0" presId="urn:microsoft.com/office/officeart/2005/8/layout/pList2#8"/>
    <dgm:cxn modelId="{7D1424EC-DA1C-4D0E-AAB1-3294D6864376}" type="presOf" srcId="{12D655BC-FEA3-47FF-AE27-722B86A32E1B}" destId="{18F0045F-1047-4B42-9A09-32899904A6A3}" srcOrd="0" destOrd="0" presId="urn:microsoft.com/office/officeart/2005/8/layout/pList2#8"/>
    <dgm:cxn modelId="{AFFFE356-AC0E-4EBC-99C2-4C74E533B984}" srcId="{7B49EEFB-DE78-4463-849A-A0B977D0A977}" destId="{12D655BC-FEA3-47FF-AE27-722B86A32E1B}" srcOrd="0" destOrd="0" parTransId="{AF533425-400C-4EC9-AC38-3AF2ED577105}" sibTransId="{1B08FD03-CC7D-4475-9A59-E5B02F6BF0B7}"/>
    <dgm:cxn modelId="{E9C48526-4847-4961-A7BD-36657E02DF4D}" type="presParOf" srcId="{FF72BAD2-F5A0-42F8-8668-0BB83EA8F616}" destId="{C592E29D-BCF0-4FF6-9F60-686A9DFD1790}" srcOrd="0" destOrd="0" presId="urn:microsoft.com/office/officeart/2005/8/layout/pList2#8"/>
    <dgm:cxn modelId="{845DAD52-339B-441C-8FB4-91BAC1F75430}" type="presParOf" srcId="{FF72BAD2-F5A0-42F8-8668-0BB83EA8F616}" destId="{3C8867AE-3419-49ED-891A-B0DB144A677B}" srcOrd="1" destOrd="0" presId="urn:microsoft.com/office/officeart/2005/8/layout/pList2#8"/>
    <dgm:cxn modelId="{59A8B5E4-583B-4764-9724-4DDCCCEAB194}" type="presParOf" srcId="{3C8867AE-3419-49ED-891A-B0DB144A677B}" destId="{6C59C445-272A-4190-AB89-477A2B5AA8A4}" srcOrd="0" destOrd="0" presId="urn:microsoft.com/office/officeart/2005/8/layout/pList2#8"/>
    <dgm:cxn modelId="{8DB03C6C-AAFD-43E3-AFED-3D050C767551}" type="presParOf" srcId="{6C59C445-272A-4190-AB89-477A2B5AA8A4}" destId="{18F0045F-1047-4B42-9A09-32899904A6A3}" srcOrd="0" destOrd="0" presId="urn:microsoft.com/office/officeart/2005/8/layout/pList2#8"/>
    <dgm:cxn modelId="{AF265EF5-F3F2-48B4-BAD9-421B3E7F9809}" type="presParOf" srcId="{6C59C445-272A-4190-AB89-477A2B5AA8A4}" destId="{33476159-24E4-4FE2-A494-1BE089915BC0}" srcOrd="1" destOrd="0" presId="urn:microsoft.com/office/officeart/2005/8/layout/pList2#8"/>
    <dgm:cxn modelId="{BB29E775-B512-4729-A47B-F6EA33A4A564}" type="presParOf" srcId="{6C59C445-272A-4190-AB89-477A2B5AA8A4}" destId="{F9DD4D4F-9461-404F-8DA9-6A3E3D8C9FAC}" srcOrd="2" destOrd="0" presId="urn:microsoft.com/office/officeart/2005/8/layout/pList2#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8" loCatId="list" qsTypeId="urn:microsoft.com/office/officeart/2005/8/quickstyle/simple1" qsCatId="simple" csTypeId="urn:microsoft.com/office/officeart/2005/8/colors/accent4_2" csCatId="accent4" phldr="1"/>
      <dgm:spPr/>
    </dgm:pt>
    <dgm:pt modelId="{12D655BC-FEA3-47FF-AE27-722B86A32E1B}">
      <dgm:prSet phldrT="[Texto]" custT="1"/>
      <dgm:spPr/>
      <dgm:t>
        <a:bodyPr/>
        <a:lstStyle/>
        <a:p>
          <a:pPr algn="ctr"/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algn="l"/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F533425-400C-4EC9-AC38-3AF2ED577105}" type="par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B08FD03-CC7D-4475-9A59-E5B02F6BF0B7}" type="sibTrans" cxnId="{AFFFE356-AC0E-4EBC-99C2-4C74E533B98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  <dgm:t>
        <a:bodyPr/>
        <a:lstStyle/>
        <a:p>
          <a:endParaRPr lang="pt-BR"/>
        </a:p>
      </dgm:t>
    </dgm:pt>
    <dgm:pt modelId="{3C8867AE-3419-49ED-891A-B0DB144A677B}" type="pres">
      <dgm:prSet presAssocID="{7B49EEFB-DE78-4463-849A-A0B977D0A977}" presName="linComp" presStyleCnt="0"/>
      <dgm:spPr/>
    </dgm:pt>
    <dgm:pt modelId="{6C59C445-272A-4190-AB89-477A2B5AA8A4}" type="pres">
      <dgm:prSet presAssocID="{12D655BC-FEA3-47FF-AE27-722B86A32E1B}" presName="compNode" presStyleCnt="0"/>
      <dgm:spPr/>
    </dgm:pt>
    <dgm:pt modelId="{18F0045F-1047-4B42-9A09-32899904A6A3}" type="pres">
      <dgm:prSet presAssocID="{12D655BC-FEA3-47FF-AE27-722B86A32E1B}" presName="node" presStyleLbl="node1" presStyleIdx="0" presStyleCnt="1" custScaleX="114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76159-24E4-4FE2-A494-1BE089915BC0}" type="pres">
      <dgm:prSet presAssocID="{12D655BC-FEA3-47FF-AE27-722B86A32E1B}" presName="invisiNode" presStyleLbl="node1" presStyleIdx="0" presStyleCnt="1"/>
      <dgm:spPr/>
    </dgm:pt>
    <dgm:pt modelId="{F9DD4D4F-9461-404F-8DA9-6A3E3D8C9FAC}" type="pres">
      <dgm:prSet presAssocID="{12D655BC-FEA3-47FF-AE27-722B86A32E1B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B6A2C5D-149B-4A0A-AAF0-B630DABF1052}" type="presOf" srcId="{7B49EEFB-DE78-4463-849A-A0B977D0A977}" destId="{FF72BAD2-F5A0-42F8-8668-0BB83EA8F616}" srcOrd="0" destOrd="0" presId="urn:microsoft.com/office/officeart/2005/8/layout/pList2#8"/>
    <dgm:cxn modelId="{4601CB7F-7B74-4917-82DC-58929DF597E8}" type="presOf" srcId="{12D655BC-FEA3-47FF-AE27-722B86A32E1B}" destId="{18F0045F-1047-4B42-9A09-32899904A6A3}" srcOrd="0" destOrd="0" presId="urn:microsoft.com/office/officeart/2005/8/layout/pList2#8"/>
    <dgm:cxn modelId="{AFFFE356-AC0E-4EBC-99C2-4C74E533B984}" srcId="{7B49EEFB-DE78-4463-849A-A0B977D0A977}" destId="{12D655BC-FEA3-47FF-AE27-722B86A32E1B}" srcOrd="0" destOrd="0" parTransId="{AF533425-400C-4EC9-AC38-3AF2ED577105}" sibTransId="{1B08FD03-CC7D-4475-9A59-E5B02F6BF0B7}"/>
    <dgm:cxn modelId="{A63A1ECB-94EC-4A20-9BD6-AE6690F53301}" type="presParOf" srcId="{FF72BAD2-F5A0-42F8-8668-0BB83EA8F616}" destId="{C592E29D-BCF0-4FF6-9F60-686A9DFD1790}" srcOrd="0" destOrd="0" presId="urn:microsoft.com/office/officeart/2005/8/layout/pList2#8"/>
    <dgm:cxn modelId="{5B37CCBE-E543-461D-936F-112CA62F34BB}" type="presParOf" srcId="{FF72BAD2-F5A0-42F8-8668-0BB83EA8F616}" destId="{3C8867AE-3419-49ED-891A-B0DB144A677B}" srcOrd="1" destOrd="0" presId="urn:microsoft.com/office/officeart/2005/8/layout/pList2#8"/>
    <dgm:cxn modelId="{193EA8DE-7F3E-4C96-B5E9-9504836AA77F}" type="presParOf" srcId="{3C8867AE-3419-49ED-891A-B0DB144A677B}" destId="{6C59C445-272A-4190-AB89-477A2B5AA8A4}" srcOrd="0" destOrd="0" presId="urn:microsoft.com/office/officeart/2005/8/layout/pList2#8"/>
    <dgm:cxn modelId="{963F9AB7-5F35-4B40-B188-52DCFB5B0D13}" type="presParOf" srcId="{6C59C445-272A-4190-AB89-477A2B5AA8A4}" destId="{18F0045F-1047-4B42-9A09-32899904A6A3}" srcOrd="0" destOrd="0" presId="urn:microsoft.com/office/officeart/2005/8/layout/pList2#8"/>
    <dgm:cxn modelId="{BA74D676-E8D0-4013-9190-3EC24A77B4A2}" type="presParOf" srcId="{6C59C445-272A-4190-AB89-477A2B5AA8A4}" destId="{33476159-24E4-4FE2-A494-1BE089915BC0}" srcOrd="1" destOrd="0" presId="urn:microsoft.com/office/officeart/2005/8/layout/pList2#8"/>
    <dgm:cxn modelId="{71A97C34-800D-4EE5-9353-A32453A2D213}" type="presParOf" srcId="{6C59C445-272A-4190-AB89-477A2B5AA8A4}" destId="{F9DD4D4F-9461-404F-8DA9-6A3E3D8C9FAC}" srcOrd="2" destOrd="0" presId="urn:microsoft.com/office/officeart/2005/8/layout/pList2#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F55EB9-1D77-4DF5-9B60-3803C95F0347}" type="doc">
      <dgm:prSet loTypeId="urn:microsoft.com/office/officeart/2009/3/layout/SubStep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6495514-C24C-4F54-A05D-65608A89079C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/>
            <a:t>PAIS</a:t>
          </a:r>
        </a:p>
        <a:p>
          <a:r>
            <a:rPr lang="pt-BR" sz="2000" b="1" dirty="0" smtClean="0">
              <a:solidFill>
                <a:srgbClr val="FFC000"/>
              </a:solidFill>
            </a:rPr>
            <a:t>quando</a:t>
          </a:r>
        </a:p>
        <a:p>
          <a:r>
            <a:rPr lang="pt-BR" sz="2000" b="1" dirty="0" smtClean="0">
              <a:solidFill>
                <a:schemeClr val="accent4">
                  <a:lumMod val="75000"/>
                </a:schemeClr>
              </a:solidFill>
            </a:rPr>
            <a:t>onde</a:t>
          </a:r>
        </a:p>
        <a:p>
          <a:r>
            <a:rPr lang="pt-BR" sz="2000" b="1" dirty="0" smtClean="0">
              <a:solidFill>
                <a:schemeClr val="accent2">
                  <a:lumMod val="75000"/>
                </a:schemeClr>
              </a:solidFill>
            </a:rPr>
            <a:t>o quê</a:t>
          </a:r>
        </a:p>
        <a:p>
          <a:endParaRPr lang="pt-BR" sz="1400" dirty="0"/>
        </a:p>
      </dgm:t>
    </dgm:pt>
    <dgm:pt modelId="{72C1C8D6-19A3-4BE2-93F2-96149CAEC997}" type="parTrans" cxnId="{13E97E0A-7ACA-45A5-8958-9B442FA701D2}">
      <dgm:prSet/>
      <dgm:spPr/>
      <dgm:t>
        <a:bodyPr/>
        <a:lstStyle/>
        <a:p>
          <a:endParaRPr lang="pt-BR"/>
        </a:p>
      </dgm:t>
    </dgm:pt>
    <dgm:pt modelId="{92722526-2209-4E04-B32E-16B256D1247D}" type="sibTrans" cxnId="{13E97E0A-7ACA-45A5-8958-9B442FA701D2}">
      <dgm:prSet/>
      <dgm:spPr/>
      <dgm:t>
        <a:bodyPr/>
        <a:lstStyle/>
        <a:p>
          <a:endParaRPr lang="pt-BR"/>
        </a:p>
      </dgm:t>
    </dgm:pt>
    <dgm:pt modelId="{007B6623-C5AD-4A25-9E2F-F32CA847317D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CRIANÇA</a:t>
          </a:r>
        </a:p>
        <a:p>
          <a:r>
            <a:rPr lang="pt-BR" b="1" dirty="0" smtClean="0">
              <a:solidFill>
                <a:schemeClr val="accent1">
                  <a:lumMod val="75000"/>
                </a:schemeClr>
              </a:solidFill>
            </a:rPr>
            <a:t>quanto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14B7DD8D-9DCB-42CA-8D4A-8A35CAB49584}" type="parTrans" cxnId="{A37D91C0-1EB4-43FD-8EC5-6723616EEA19}">
      <dgm:prSet/>
      <dgm:spPr/>
      <dgm:t>
        <a:bodyPr/>
        <a:lstStyle/>
        <a:p>
          <a:endParaRPr lang="pt-BR"/>
        </a:p>
      </dgm:t>
    </dgm:pt>
    <dgm:pt modelId="{42CBE2A6-BE79-4753-A1E2-794855D1A0AB}" type="sibTrans" cxnId="{A37D91C0-1EB4-43FD-8EC5-6723616EEA19}">
      <dgm:prSet/>
      <dgm:spPr/>
      <dgm:t>
        <a:bodyPr/>
        <a:lstStyle/>
        <a:p>
          <a:endParaRPr lang="pt-BR"/>
        </a:p>
      </dgm:t>
    </dgm:pt>
    <dgm:pt modelId="{18D0F0F8-E5AF-4995-8416-F95477D8E8C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1100" b="1" dirty="0" smtClean="0">
              <a:latin typeface="Century Gothic" panose="020B0502020202020204" pitchFamily="34" charset="0"/>
            </a:rPr>
            <a:t>Esquema de divisão de responsabilidades</a:t>
          </a:r>
          <a:endParaRPr lang="pt-BR" sz="1100" b="1" dirty="0">
            <a:latin typeface="Century Gothic" panose="020B0502020202020204" pitchFamily="34" charset="0"/>
          </a:endParaRPr>
        </a:p>
      </dgm:t>
    </dgm:pt>
    <dgm:pt modelId="{D5732531-9BDF-4E26-B131-5933230BAF0D}" type="sibTrans" cxnId="{E9367D38-C79A-4737-BF90-46DCDE2474C6}">
      <dgm:prSet/>
      <dgm:spPr/>
      <dgm:t>
        <a:bodyPr/>
        <a:lstStyle/>
        <a:p>
          <a:endParaRPr lang="pt-BR"/>
        </a:p>
      </dgm:t>
    </dgm:pt>
    <dgm:pt modelId="{D5856E5C-C202-4204-88A9-9AC8A7C9D881}" type="parTrans" cxnId="{E9367D38-C79A-4737-BF90-46DCDE2474C6}">
      <dgm:prSet/>
      <dgm:spPr/>
      <dgm:t>
        <a:bodyPr/>
        <a:lstStyle/>
        <a:p>
          <a:endParaRPr lang="pt-BR"/>
        </a:p>
      </dgm:t>
    </dgm:pt>
    <dgm:pt modelId="{3CDA6880-4EC7-4060-BF88-8BFCABCD3EFF}" type="pres">
      <dgm:prSet presAssocID="{88F55EB9-1D77-4DF5-9B60-3803C95F034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pt-BR"/>
        </a:p>
      </dgm:t>
    </dgm:pt>
    <dgm:pt modelId="{F6E74C86-CDC8-45D8-9AB7-36CA988B0279}" type="pres">
      <dgm:prSet presAssocID="{96495514-C24C-4F54-A05D-65608A89079C}" presName="parTx1" presStyleLbl="node1" presStyleIdx="0" presStyleCnt="2"/>
      <dgm:spPr/>
      <dgm:t>
        <a:bodyPr/>
        <a:lstStyle/>
        <a:p>
          <a:endParaRPr lang="pt-BR"/>
        </a:p>
      </dgm:t>
    </dgm:pt>
    <dgm:pt modelId="{242B86FC-37FF-4CA9-990B-5FF2D40BA1AD}" type="pres">
      <dgm:prSet presAssocID="{96495514-C24C-4F54-A05D-65608A89079C}" presName="spPre1" presStyleCnt="0"/>
      <dgm:spPr/>
    </dgm:pt>
    <dgm:pt modelId="{ECC07CA7-BDA7-4F87-8E48-2C8155BC99FA}" type="pres">
      <dgm:prSet presAssocID="{96495514-C24C-4F54-A05D-65608A89079C}" presName="chLin1" presStyleCnt="0"/>
      <dgm:spPr/>
    </dgm:pt>
    <dgm:pt modelId="{E85BD2ED-8425-46E9-AFB6-47BB7A1F939D}" type="pres">
      <dgm:prSet presAssocID="{D5856E5C-C202-4204-88A9-9AC8A7C9D881}" presName="Name11" presStyleLbl="parChTrans1D1" presStyleIdx="0" presStyleCnt="4"/>
      <dgm:spPr/>
    </dgm:pt>
    <dgm:pt modelId="{22DB1F14-D5AB-48B6-98E2-8B288440E4F9}" type="pres">
      <dgm:prSet presAssocID="{D5856E5C-C202-4204-88A9-9AC8A7C9D881}" presName="Name31" presStyleLbl="parChTrans1D1" presStyleIdx="1" presStyleCnt="4"/>
      <dgm:spPr/>
    </dgm:pt>
    <dgm:pt modelId="{466FBB5A-CA76-437E-9308-4F75231A7184}" type="pres">
      <dgm:prSet presAssocID="{18D0F0F8-E5AF-4995-8416-F95477D8E8C1}" presName="top1" presStyleCnt="0"/>
      <dgm:spPr/>
    </dgm:pt>
    <dgm:pt modelId="{157A5A9E-5606-460D-9411-005D1FCE5093}" type="pres">
      <dgm:prSet presAssocID="{18D0F0F8-E5AF-4995-8416-F95477D8E8C1}" presName="txAndLines1" presStyleCnt="0"/>
      <dgm:spPr/>
    </dgm:pt>
    <dgm:pt modelId="{1748DC1C-2018-4709-9531-60E72A658662}" type="pres">
      <dgm:prSet presAssocID="{18D0F0F8-E5AF-4995-8416-F95477D8E8C1}" presName="anchor1" presStyleCnt="0"/>
      <dgm:spPr/>
    </dgm:pt>
    <dgm:pt modelId="{478EF277-AC07-4458-92EF-6B6CA122CE70}" type="pres">
      <dgm:prSet presAssocID="{18D0F0F8-E5AF-4995-8416-F95477D8E8C1}" presName="backup1" presStyleCnt="0"/>
      <dgm:spPr/>
    </dgm:pt>
    <dgm:pt modelId="{951DA4CE-E741-46C5-A7AF-F8677A2AB5E5}" type="pres">
      <dgm:prSet presAssocID="{18D0F0F8-E5AF-4995-8416-F95477D8E8C1}" presName="preLine1" presStyleLbl="parChTrans1D1" presStyleIdx="2" presStyleCnt="4"/>
      <dgm:spPr/>
    </dgm:pt>
    <dgm:pt modelId="{D92CD9C5-AA0D-4C6C-A69F-597B2F50CB1C}" type="pres">
      <dgm:prSet presAssocID="{18D0F0F8-E5AF-4995-8416-F95477D8E8C1}" presName="desTx1" presStyleLbl="revTx" presStyleIdx="0" presStyleCnt="0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AED95-111A-4B73-8F0A-5D0FC0D1C139}" type="pres">
      <dgm:prSet presAssocID="{18D0F0F8-E5AF-4995-8416-F95477D8E8C1}" presName="postLine1" presStyleLbl="parChTrans1D1" presStyleIdx="3" presStyleCnt="4"/>
      <dgm:spPr/>
    </dgm:pt>
    <dgm:pt modelId="{D70B8CFA-55D8-4842-8918-3C4F8DD845D7}" type="pres">
      <dgm:prSet presAssocID="{96495514-C24C-4F54-A05D-65608A89079C}" presName="spPost1" presStyleCnt="0"/>
      <dgm:spPr/>
    </dgm:pt>
    <dgm:pt modelId="{1A1DCC6E-7EBF-49DE-9FE7-F50DA8613410}" type="pres">
      <dgm:prSet presAssocID="{007B6623-C5AD-4A25-9E2F-F32CA847317D}" presName="parTx2" presStyleLbl="node1" presStyleIdx="1" presStyleCnt="2"/>
      <dgm:spPr/>
      <dgm:t>
        <a:bodyPr/>
        <a:lstStyle/>
        <a:p>
          <a:endParaRPr lang="pt-BR"/>
        </a:p>
      </dgm:t>
    </dgm:pt>
  </dgm:ptLst>
  <dgm:cxnLst>
    <dgm:cxn modelId="{E541916F-9A07-44C0-B530-DC7F3BB8BC2E}" type="presOf" srcId="{007B6623-C5AD-4A25-9E2F-F32CA847317D}" destId="{1A1DCC6E-7EBF-49DE-9FE7-F50DA8613410}" srcOrd="0" destOrd="0" presId="urn:microsoft.com/office/officeart/2009/3/layout/SubStepProcess"/>
    <dgm:cxn modelId="{70E3EDCB-29B4-4F5E-B686-EE9E76FBC337}" type="presOf" srcId="{88F55EB9-1D77-4DF5-9B60-3803C95F0347}" destId="{3CDA6880-4EC7-4060-BF88-8BFCABCD3EFF}" srcOrd="0" destOrd="0" presId="urn:microsoft.com/office/officeart/2009/3/layout/SubStepProcess"/>
    <dgm:cxn modelId="{201A6FD0-81FC-4031-8C6D-807D570A5F91}" type="presOf" srcId="{18D0F0F8-E5AF-4995-8416-F95477D8E8C1}" destId="{D92CD9C5-AA0D-4C6C-A69F-597B2F50CB1C}" srcOrd="0" destOrd="0" presId="urn:microsoft.com/office/officeart/2009/3/layout/SubStepProcess"/>
    <dgm:cxn modelId="{13E97E0A-7ACA-45A5-8958-9B442FA701D2}" srcId="{88F55EB9-1D77-4DF5-9B60-3803C95F0347}" destId="{96495514-C24C-4F54-A05D-65608A89079C}" srcOrd="0" destOrd="0" parTransId="{72C1C8D6-19A3-4BE2-93F2-96149CAEC997}" sibTransId="{92722526-2209-4E04-B32E-16B256D1247D}"/>
    <dgm:cxn modelId="{E9367D38-C79A-4737-BF90-46DCDE2474C6}" srcId="{96495514-C24C-4F54-A05D-65608A89079C}" destId="{18D0F0F8-E5AF-4995-8416-F95477D8E8C1}" srcOrd="0" destOrd="0" parTransId="{D5856E5C-C202-4204-88A9-9AC8A7C9D881}" sibTransId="{D5732531-9BDF-4E26-B131-5933230BAF0D}"/>
    <dgm:cxn modelId="{8B727467-B395-479A-8670-AAD371032CDC}" type="presOf" srcId="{96495514-C24C-4F54-A05D-65608A89079C}" destId="{F6E74C86-CDC8-45D8-9AB7-36CA988B0279}" srcOrd="0" destOrd="0" presId="urn:microsoft.com/office/officeart/2009/3/layout/SubStepProcess"/>
    <dgm:cxn modelId="{A37D91C0-1EB4-43FD-8EC5-6723616EEA19}" srcId="{88F55EB9-1D77-4DF5-9B60-3803C95F0347}" destId="{007B6623-C5AD-4A25-9E2F-F32CA847317D}" srcOrd="1" destOrd="0" parTransId="{14B7DD8D-9DCB-42CA-8D4A-8A35CAB49584}" sibTransId="{42CBE2A6-BE79-4753-A1E2-794855D1A0AB}"/>
    <dgm:cxn modelId="{435F909C-34B7-4916-B3CE-7C566153F2F1}" type="presParOf" srcId="{3CDA6880-4EC7-4060-BF88-8BFCABCD3EFF}" destId="{F6E74C86-CDC8-45D8-9AB7-36CA988B0279}" srcOrd="0" destOrd="0" presId="urn:microsoft.com/office/officeart/2009/3/layout/SubStepProcess"/>
    <dgm:cxn modelId="{7E448E6C-8F65-4148-BA99-23B32ED6119E}" type="presParOf" srcId="{3CDA6880-4EC7-4060-BF88-8BFCABCD3EFF}" destId="{242B86FC-37FF-4CA9-990B-5FF2D40BA1AD}" srcOrd="1" destOrd="0" presId="urn:microsoft.com/office/officeart/2009/3/layout/SubStepProcess"/>
    <dgm:cxn modelId="{846B4073-94B4-423C-B5F8-573417A874BE}" type="presParOf" srcId="{3CDA6880-4EC7-4060-BF88-8BFCABCD3EFF}" destId="{ECC07CA7-BDA7-4F87-8E48-2C8155BC99FA}" srcOrd="2" destOrd="0" presId="urn:microsoft.com/office/officeart/2009/3/layout/SubStepProcess"/>
    <dgm:cxn modelId="{6103D176-A97C-44C5-BE7B-C2574C2DEE42}" type="presParOf" srcId="{ECC07CA7-BDA7-4F87-8E48-2C8155BC99FA}" destId="{E85BD2ED-8425-46E9-AFB6-47BB7A1F939D}" srcOrd="0" destOrd="0" presId="urn:microsoft.com/office/officeart/2009/3/layout/SubStepProcess"/>
    <dgm:cxn modelId="{A1079467-F8FD-4453-9224-BA1CD8D23284}" type="presParOf" srcId="{ECC07CA7-BDA7-4F87-8E48-2C8155BC99FA}" destId="{22DB1F14-D5AB-48B6-98E2-8B288440E4F9}" srcOrd="1" destOrd="0" presId="urn:microsoft.com/office/officeart/2009/3/layout/SubStepProcess"/>
    <dgm:cxn modelId="{2A8600D5-24DD-4E80-9190-06CFA3C0BC86}" type="presParOf" srcId="{ECC07CA7-BDA7-4F87-8E48-2C8155BC99FA}" destId="{466FBB5A-CA76-437E-9308-4F75231A7184}" srcOrd="2" destOrd="0" presId="urn:microsoft.com/office/officeart/2009/3/layout/SubStepProcess"/>
    <dgm:cxn modelId="{E04D4BFD-31CF-465E-94D2-2D11A302DC23}" type="presParOf" srcId="{ECC07CA7-BDA7-4F87-8E48-2C8155BC99FA}" destId="{157A5A9E-5606-460D-9411-005D1FCE5093}" srcOrd="3" destOrd="0" presId="urn:microsoft.com/office/officeart/2009/3/layout/SubStepProcess"/>
    <dgm:cxn modelId="{1768D1F7-E77F-428D-8854-984CE1FA1703}" type="presParOf" srcId="{157A5A9E-5606-460D-9411-005D1FCE5093}" destId="{1748DC1C-2018-4709-9531-60E72A658662}" srcOrd="0" destOrd="0" presId="urn:microsoft.com/office/officeart/2009/3/layout/SubStepProcess"/>
    <dgm:cxn modelId="{567DE45E-3EB1-40A3-BE49-0E80E4F9BB6F}" type="presParOf" srcId="{157A5A9E-5606-460D-9411-005D1FCE5093}" destId="{478EF277-AC07-4458-92EF-6B6CA122CE70}" srcOrd="1" destOrd="0" presId="urn:microsoft.com/office/officeart/2009/3/layout/SubStepProcess"/>
    <dgm:cxn modelId="{20707B40-781F-4750-88BF-89004C248806}" type="presParOf" srcId="{157A5A9E-5606-460D-9411-005D1FCE5093}" destId="{951DA4CE-E741-46C5-A7AF-F8677A2AB5E5}" srcOrd="2" destOrd="0" presId="urn:microsoft.com/office/officeart/2009/3/layout/SubStepProcess"/>
    <dgm:cxn modelId="{0D37078D-6B23-4810-BF57-BC0B7207AD91}" type="presParOf" srcId="{157A5A9E-5606-460D-9411-005D1FCE5093}" destId="{D92CD9C5-AA0D-4C6C-A69F-597B2F50CB1C}" srcOrd="3" destOrd="0" presId="urn:microsoft.com/office/officeart/2009/3/layout/SubStepProcess"/>
    <dgm:cxn modelId="{4D931846-E447-495C-9F64-459ED37CBB35}" type="presParOf" srcId="{157A5A9E-5606-460D-9411-005D1FCE5093}" destId="{3C3AED95-111A-4B73-8F0A-5D0FC0D1C139}" srcOrd="4" destOrd="0" presId="urn:microsoft.com/office/officeart/2009/3/layout/SubStepProcess"/>
    <dgm:cxn modelId="{6B81CF98-3FC9-45E4-BDB5-16317D1688D1}" type="presParOf" srcId="{3CDA6880-4EC7-4060-BF88-8BFCABCD3EFF}" destId="{D70B8CFA-55D8-4842-8918-3C4F8DD845D7}" srcOrd="3" destOrd="0" presId="urn:microsoft.com/office/officeart/2009/3/layout/SubStepProcess"/>
    <dgm:cxn modelId="{A64501EE-8210-477B-AE77-32CC8CC3A370}" type="presParOf" srcId="{3CDA6880-4EC7-4060-BF88-8BFCABCD3EFF}" destId="{1A1DCC6E-7EBF-49DE-9FE7-F50DA8613410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DEAF6B-B929-404A-A357-56A88FD9107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02730C-B620-4F30-8436-D74B9F88EB8E}">
      <dgm:prSet phldrT="[Texto]" custT="1"/>
      <dgm:spPr/>
      <dgm:t>
        <a:bodyPr/>
        <a:lstStyle/>
        <a:p>
          <a:r>
            <a:rPr lang="pt-BR" sz="1600" dirty="0" smtClean="0"/>
            <a:t>Qual a sua preocupação?</a:t>
          </a:r>
        </a:p>
        <a:p>
          <a:r>
            <a:rPr lang="pt-BR" sz="1600" dirty="0" smtClean="0"/>
            <a:t>Como você descreve o momento da refeição?</a:t>
          </a:r>
        </a:p>
        <a:p>
          <a:r>
            <a:rPr lang="pt-BR" sz="1600" dirty="0" smtClean="0"/>
            <a:t>O que você faz quando a criança não quer comer?</a:t>
          </a:r>
          <a:endParaRPr lang="pt-BR" sz="1600" dirty="0"/>
        </a:p>
      </dgm:t>
    </dgm:pt>
    <dgm:pt modelId="{0AAF718B-E49B-45FB-8483-0E9344CC8D3B}" type="parTrans" cxnId="{05E374B3-37DF-43AB-8802-846582A0F9CE}">
      <dgm:prSet/>
      <dgm:spPr/>
      <dgm:t>
        <a:bodyPr/>
        <a:lstStyle/>
        <a:p>
          <a:endParaRPr lang="pt-BR"/>
        </a:p>
      </dgm:t>
    </dgm:pt>
    <dgm:pt modelId="{905BDFB2-ACB9-43DE-B55D-4CA2DC6FAD42}" type="sibTrans" cxnId="{05E374B3-37DF-43AB-8802-846582A0F9CE}">
      <dgm:prSet/>
      <dgm:spPr/>
      <dgm:t>
        <a:bodyPr/>
        <a:lstStyle/>
        <a:p>
          <a:endParaRPr lang="pt-BR"/>
        </a:p>
      </dgm:t>
    </dgm:pt>
    <dgm:pt modelId="{3BB0AF43-3DBB-4A29-9139-04083734A776}">
      <dgm:prSet phldrT="[Texto]" custT="1"/>
      <dgm:spPr/>
      <dgm:t>
        <a:bodyPr/>
        <a:lstStyle/>
        <a:p>
          <a:r>
            <a:rPr lang="pt-BR" sz="1600" b="1" dirty="0" smtClean="0"/>
            <a:t>CONTROLADOR</a:t>
          </a:r>
          <a:endParaRPr lang="pt-BR" sz="1600" b="1" dirty="0"/>
        </a:p>
      </dgm:t>
    </dgm:pt>
    <dgm:pt modelId="{53838FB6-013C-44A5-850C-630F9A15286B}" type="parTrans" cxnId="{70CA1351-2F18-4E6A-BDF2-94111F4E2390}">
      <dgm:prSet/>
      <dgm:spPr/>
      <dgm:t>
        <a:bodyPr/>
        <a:lstStyle/>
        <a:p>
          <a:endParaRPr lang="pt-BR"/>
        </a:p>
      </dgm:t>
    </dgm:pt>
    <dgm:pt modelId="{909A7945-45FB-4578-91E6-94BB46F75EF2}" type="sibTrans" cxnId="{70CA1351-2F18-4E6A-BDF2-94111F4E2390}">
      <dgm:prSet/>
      <dgm:spPr/>
      <dgm:t>
        <a:bodyPr/>
        <a:lstStyle/>
        <a:p>
          <a:endParaRPr lang="pt-BR"/>
        </a:p>
      </dgm:t>
    </dgm:pt>
    <dgm:pt modelId="{3D66BBC3-9C0B-4E09-AF25-D271BDE99866}">
      <dgm:prSet phldrT="[Texto]" custT="1"/>
      <dgm:spPr/>
      <dgm:t>
        <a:bodyPr/>
        <a:lstStyle/>
        <a:p>
          <a:r>
            <a:rPr lang="pt-BR" sz="1600" b="1" dirty="0" smtClean="0"/>
            <a:t>INDULGENTE</a:t>
          </a:r>
          <a:endParaRPr lang="pt-BR" sz="1600" b="1" dirty="0"/>
        </a:p>
      </dgm:t>
    </dgm:pt>
    <dgm:pt modelId="{FA49D396-1E0C-443B-90DE-CE127B8E8002}" type="parTrans" cxnId="{B64AFD88-E8D0-4890-A30F-6889504B5726}">
      <dgm:prSet/>
      <dgm:spPr/>
      <dgm:t>
        <a:bodyPr/>
        <a:lstStyle/>
        <a:p>
          <a:endParaRPr lang="pt-BR"/>
        </a:p>
      </dgm:t>
    </dgm:pt>
    <dgm:pt modelId="{96DD4A67-5567-48D1-B9A1-497F9FB9C862}" type="sibTrans" cxnId="{B64AFD88-E8D0-4890-A30F-6889504B5726}">
      <dgm:prSet/>
      <dgm:spPr/>
      <dgm:t>
        <a:bodyPr/>
        <a:lstStyle/>
        <a:p>
          <a:endParaRPr lang="pt-BR"/>
        </a:p>
      </dgm:t>
    </dgm:pt>
    <dgm:pt modelId="{79BE0E9D-8972-4CF2-95BB-A089EEFA08F1}">
      <dgm:prSet phldrT="[Texto]" custT="1"/>
      <dgm:spPr/>
      <dgm:t>
        <a:bodyPr/>
        <a:lstStyle/>
        <a:p>
          <a:r>
            <a:rPr lang="pt-BR" sz="1600" b="1" dirty="0" smtClean="0"/>
            <a:t>NEGLIGENTE</a:t>
          </a:r>
          <a:endParaRPr lang="pt-BR" sz="1600" b="1" dirty="0"/>
        </a:p>
      </dgm:t>
    </dgm:pt>
    <dgm:pt modelId="{FB271086-2A92-4731-9B7C-D5BC1BA61BE8}" type="parTrans" cxnId="{4051C34B-07AC-4638-9C25-8CE966A5A72C}">
      <dgm:prSet/>
      <dgm:spPr/>
      <dgm:t>
        <a:bodyPr/>
        <a:lstStyle/>
        <a:p>
          <a:endParaRPr lang="pt-BR"/>
        </a:p>
      </dgm:t>
    </dgm:pt>
    <dgm:pt modelId="{CC1BEEB3-CFDD-49CA-AF4A-246D85201025}" type="sibTrans" cxnId="{4051C34B-07AC-4638-9C25-8CE966A5A72C}">
      <dgm:prSet/>
      <dgm:spPr/>
      <dgm:t>
        <a:bodyPr/>
        <a:lstStyle/>
        <a:p>
          <a:endParaRPr lang="pt-BR"/>
        </a:p>
      </dgm:t>
    </dgm:pt>
    <dgm:pt modelId="{A16E4140-C2F9-4BE4-9F18-1C810A878DC9}">
      <dgm:prSet/>
      <dgm:spPr/>
      <dgm:t>
        <a:bodyPr/>
        <a:lstStyle/>
        <a:p>
          <a:endParaRPr lang="pt-BR"/>
        </a:p>
      </dgm:t>
    </dgm:pt>
    <dgm:pt modelId="{85FA1804-2AC2-4AD0-9CAC-1CE9BF66D3D2}" type="parTrans" cxnId="{BC6830A2-44D3-4975-9996-FDF1AA8E5716}">
      <dgm:prSet/>
      <dgm:spPr/>
      <dgm:t>
        <a:bodyPr/>
        <a:lstStyle/>
        <a:p>
          <a:endParaRPr lang="pt-BR"/>
        </a:p>
      </dgm:t>
    </dgm:pt>
    <dgm:pt modelId="{EFF2A7A6-2282-4D18-B73F-92E6E94A780F}" type="sibTrans" cxnId="{BC6830A2-44D3-4975-9996-FDF1AA8E5716}">
      <dgm:prSet/>
      <dgm:spPr/>
      <dgm:t>
        <a:bodyPr/>
        <a:lstStyle/>
        <a:p>
          <a:endParaRPr lang="pt-BR"/>
        </a:p>
      </dgm:t>
    </dgm:pt>
    <dgm:pt modelId="{588DC23C-26B4-4C83-B830-F1F5B2EFB097}">
      <dgm:prSet/>
      <dgm:spPr/>
      <dgm:t>
        <a:bodyPr/>
        <a:lstStyle/>
        <a:p>
          <a:endParaRPr lang="pt-BR"/>
        </a:p>
      </dgm:t>
    </dgm:pt>
    <dgm:pt modelId="{F11894BC-EC9E-43EC-9819-B4D97922566D}" type="parTrans" cxnId="{5593FC71-042F-4A63-93E0-D8BBF165E19D}">
      <dgm:prSet/>
      <dgm:spPr/>
      <dgm:t>
        <a:bodyPr/>
        <a:lstStyle/>
        <a:p>
          <a:endParaRPr lang="pt-BR"/>
        </a:p>
      </dgm:t>
    </dgm:pt>
    <dgm:pt modelId="{A07C33A3-949C-4134-BC6D-2C2DB2CBAC69}" type="sibTrans" cxnId="{5593FC71-042F-4A63-93E0-D8BBF165E19D}">
      <dgm:prSet/>
      <dgm:spPr/>
      <dgm:t>
        <a:bodyPr/>
        <a:lstStyle/>
        <a:p>
          <a:endParaRPr lang="pt-BR"/>
        </a:p>
      </dgm:t>
    </dgm:pt>
    <dgm:pt modelId="{243F6ABE-F14E-4106-A1E2-77257DEC2C4F}">
      <dgm:prSet/>
      <dgm:spPr/>
      <dgm:t>
        <a:bodyPr/>
        <a:lstStyle/>
        <a:p>
          <a:endParaRPr lang="pt-BR"/>
        </a:p>
      </dgm:t>
    </dgm:pt>
    <dgm:pt modelId="{E0C03994-B631-42E4-9C2E-F4A251099286}" type="parTrans" cxnId="{B55BCD03-F176-4272-A92E-2DDBB44F14CB}">
      <dgm:prSet/>
      <dgm:spPr/>
      <dgm:t>
        <a:bodyPr/>
        <a:lstStyle/>
        <a:p>
          <a:endParaRPr lang="pt-BR"/>
        </a:p>
      </dgm:t>
    </dgm:pt>
    <dgm:pt modelId="{EEE33DEF-222C-4E56-8D2C-5A0D7536AA39}" type="sibTrans" cxnId="{B55BCD03-F176-4272-A92E-2DDBB44F14CB}">
      <dgm:prSet/>
      <dgm:spPr/>
      <dgm:t>
        <a:bodyPr/>
        <a:lstStyle/>
        <a:p>
          <a:endParaRPr lang="pt-BR"/>
        </a:p>
      </dgm:t>
    </dgm:pt>
    <dgm:pt modelId="{B26BC0D8-299A-4FB2-ABDF-A5393D2158AC}">
      <dgm:prSet/>
      <dgm:spPr/>
      <dgm:t>
        <a:bodyPr/>
        <a:lstStyle/>
        <a:p>
          <a:endParaRPr lang="pt-BR"/>
        </a:p>
      </dgm:t>
    </dgm:pt>
    <dgm:pt modelId="{617EB4BC-DB9B-470C-8A97-A9718FDAAC4E}" type="parTrans" cxnId="{767E178C-F2FA-4736-AC97-D6FE138AFBBE}">
      <dgm:prSet/>
      <dgm:spPr/>
      <dgm:t>
        <a:bodyPr/>
        <a:lstStyle/>
        <a:p>
          <a:endParaRPr lang="pt-BR"/>
        </a:p>
      </dgm:t>
    </dgm:pt>
    <dgm:pt modelId="{3214ADFC-CABA-4960-BE40-B38752BC4019}" type="sibTrans" cxnId="{767E178C-F2FA-4736-AC97-D6FE138AFBBE}">
      <dgm:prSet/>
      <dgm:spPr/>
      <dgm:t>
        <a:bodyPr/>
        <a:lstStyle/>
        <a:p>
          <a:endParaRPr lang="pt-BR"/>
        </a:p>
      </dgm:t>
    </dgm:pt>
    <dgm:pt modelId="{7329B686-1093-4B49-AF35-2E448C40C181}">
      <dgm:prSet/>
      <dgm:spPr/>
      <dgm:t>
        <a:bodyPr/>
        <a:lstStyle/>
        <a:p>
          <a:endParaRPr lang="pt-BR"/>
        </a:p>
      </dgm:t>
    </dgm:pt>
    <dgm:pt modelId="{8FA26AFF-E69D-401C-BFD9-E8E6E666524D}" type="parTrans" cxnId="{3B72891D-544B-4148-9807-B63A8DC998F4}">
      <dgm:prSet/>
      <dgm:spPr/>
      <dgm:t>
        <a:bodyPr/>
        <a:lstStyle/>
        <a:p>
          <a:endParaRPr lang="pt-BR"/>
        </a:p>
      </dgm:t>
    </dgm:pt>
    <dgm:pt modelId="{17B7019A-F843-47F1-996B-A48D396F52B9}" type="sibTrans" cxnId="{3B72891D-544B-4148-9807-B63A8DC998F4}">
      <dgm:prSet/>
      <dgm:spPr/>
      <dgm:t>
        <a:bodyPr/>
        <a:lstStyle/>
        <a:p>
          <a:endParaRPr lang="pt-BR"/>
        </a:p>
      </dgm:t>
    </dgm:pt>
    <dgm:pt modelId="{C8B62F9F-7D5B-43AB-BA56-8C49FF739E2A}" type="pres">
      <dgm:prSet presAssocID="{9FDEAF6B-B929-404A-A357-56A88FD9107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7B4542F-BED2-4299-B4EA-69CFCB9288C5}" type="pres">
      <dgm:prSet presAssocID="{7B02730C-B620-4F30-8436-D74B9F88EB8E}" presName="hierRoot1" presStyleCnt="0">
        <dgm:presLayoutVars>
          <dgm:hierBranch val="init"/>
        </dgm:presLayoutVars>
      </dgm:prSet>
      <dgm:spPr/>
    </dgm:pt>
    <dgm:pt modelId="{A8242594-6863-47FB-A866-F51A62F11D55}" type="pres">
      <dgm:prSet presAssocID="{7B02730C-B620-4F30-8436-D74B9F88EB8E}" presName="rootComposite1" presStyleCnt="0"/>
      <dgm:spPr/>
    </dgm:pt>
    <dgm:pt modelId="{E62C6B5C-90EE-41F0-A8C8-F2EEA3C66B88}" type="pres">
      <dgm:prSet presAssocID="{7B02730C-B620-4F30-8436-D74B9F88EB8E}" presName="rootText1" presStyleLbl="alignAcc1" presStyleIdx="0" presStyleCnt="0" custScaleX="2578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DEBFF2-90BD-47EA-B6F6-5AD23F2FDFE9}" type="pres">
      <dgm:prSet presAssocID="{7B02730C-B620-4F30-8436-D74B9F88EB8E}" presName="topArc1" presStyleLbl="parChTrans1D1" presStyleIdx="0" presStyleCnt="18"/>
      <dgm:spPr/>
    </dgm:pt>
    <dgm:pt modelId="{346E639B-3F85-42FB-9782-83DE785EF1FC}" type="pres">
      <dgm:prSet presAssocID="{7B02730C-B620-4F30-8436-D74B9F88EB8E}" presName="bottomArc1" presStyleLbl="parChTrans1D1" presStyleIdx="1" presStyleCnt="18"/>
      <dgm:spPr/>
    </dgm:pt>
    <dgm:pt modelId="{980AD465-42CB-4EA0-B1E1-CB1BF377D1B2}" type="pres">
      <dgm:prSet presAssocID="{7B02730C-B620-4F30-8436-D74B9F88EB8E}" presName="topConnNode1" presStyleLbl="node1" presStyleIdx="0" presStyleCnt="0"/>
      <dgm:spPr/>
      <dgm:t>
        <a:bodyPr/>
        <a:lstStyle/>
        <a:p>
          <a:endParaRPr lang="pt-BR"/>
        </a:p>
      </dgm:t>
    </dgm:pt>
    <dgm:pt modelId="{74894BB8-11CA-4D80-B00C-985CD1741D09}" type="pres">
      <dgm:prSet presAssocID="{7B02730C-B620-4F30-8436-D74B9F88EB8E}" presName="hierChild2" presStyleCnt="0"/>
      <dgm:spPr/>
    </dgm:pt>
    <dgm:pt modelId="{7C159F65-8215-42F5-82F8-A7C2D81E2A37}" type="pres">
      <dgm:prSet presAssocID="{53838FB6-013C-44A5-850C-630F9A15286B}" presName="Name28" presStyleLbl="parChTrans1D2" presStyleIdx="0" presStyleCnt="3"/>
      <dgm:spPr/>
      <dgm:t>
        <a:bodyPr/>
        <a:lstStyle/>
        <a:p>
          <a:endParaRPr lang="pt-BR"/>
        </a:p>
      </dgm:t>
    </dgm:pt>
    <dgm:pt modelId="{059E1F4F-2E0B-4034-99B9-45ABB6DFC838}" type="pres">
      <dgm:prSet presAssocID="{3BB0AF43-3DBB-4A29-9139-04083734A776}" presName="hierRoot2" presStyleCnt="0">
        <dgm:presLayoutVars>
          <dgm:hierBranch val="init"/>
        </dgm:presLayoutVars>
      </dgm:prSet>
      <dgm:spPr/>
    </dgm:pt>
    <dgm:pt modelId="{B7AE31F4-D698-42B7-891F-D7DBD70E8B3A}" type="pres">
      <dgm:prSet presAssocID="{3BB0AF43-3DBB-4A29-9139-04083734A776}" presName="rootComposite2" presStyleCnt="0"/>
      <dgm:spPr/>
    </dgm:pt>
    <dgm:pt modelId="{3D68EB10-B70D-44B9-BD81-DF750C436B71}" type="pres">
      <dgm:prSet presAssocID="{3BB0AF43-3DBB-4A29-9139-04083734A77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1D4856-797A-43B8-A0CA-D7FCA6A85B78}" type="pres">
      <dgm:prSet presAssocID="{3BB0AF43-3DBB-4A29-9139-04083734A776}" presName="topArc2" presStyleLbl="parChTrans1D1" presStyleIdx="2" presStyleCnt="18"/>
      <dgm:spPr/>
    </dgm:pt>
    <dgm:pt modelId="{7A0E6391-EDC3-4DBC-B89C-C3141C3DA324}" type="pres">
      <dgm:prSet presAssocID="{3BB0AF43-3DBB-4A29-9139-04083734A776}" presName="bottomArc2" presStyleLbl="parChTrans1D1" presStyleIdx="3" presStyleCnt="18"/>
      <dgm:spPr/>
    </dgm:pt>
    <dgm:pt modelId="{6BE896FA-BC7B-4E6F-BC63-328B9BB24348}" type="pres">
      <dgm:prSet presAssocID="{3BB0AF43-3DBB-4A29-9139-04083734A776}" presName="topConnNode2" presStyleLbl="node2" presStyleIdx="0" presStyleCnt="0"/>
      <dgm:spPr/>
      <dgm:t>
        <a:bodyPr/>
        <a:lstStyle/>
        <a:p>
          <a:endParaRPr lang="pt-BR"/>
        </a:p>
      </dgm:t>
    </dgm:pt>
    <dgm:pt modelId="{97350249-8204-44FB-970F-63B95BBE9868}" type="pres">
      <dgm:prSet presAssocID="{3BB0AF43-3DBB-4A29-9139-04083734A776}" presName="hierChild4" presStyleCnt="0"/>
      <dgm:spPr/>
    </dgm:pt>
    <dgm:pt modelId="{D4CAAF3B-5986-43CA-A510-36959D08BCFE}" type="pres">
      <dgm:prSet presAssocID="{85FA1804-2AC2-4AD0-9CAC-1CE9BF66D3D2}" presName="Name28" presStyleLbl="parChTrans1D3" presStyleIdx="0" presStyleCnt="5"/>
      <dgm:spPr/>
      <dgm:t>
        <a:bodyPr/>
        <a:lstStyle/>
        <a:p>
          <a:endParaRPr lang="pt-BR"/>
        </a:p>
      </dgm:t>
    </dgm:pt>
    <dgm:pt modelId="{925AACD9-CCF3-4A31-B9EA-E732BB5F30B2}" type="pres">
      <dgm:prSet presAssocID="{A16E4140-C2F9-4BE4-9F18-1C810A878DC9}" presName="hierRoot2" presStyleCnt="0">
        <dgm:presLayoutVars>
          <dgm:hierBranch val="init"/>
        </dgm:presLayoutVars>
      </dgm:prSet>
      <dgm:spPr/>
    </dgm:pt>
    <dgm:pt modelId="{F65D9C66-6597-451A-BC7C-136FB86706D2}" type="pres">
      <dgm:prSet presAssocID="{A16E4140-C2F9-4BE4-9F18-1C810A878DC9}" presName="rootComposite2" presStyleCnt="0"/>
      <dgm:spPr/>
    </dgm:pt>
    <dgm:pt modelId="{78E83140-C811-4164-91C4-194E4BED9051}" type="pres">
      <dgm:prSet presAssocID="{A16E4140-C2F9-4BE4-9F18-1C810A878DC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AB5FB5-030C-4933-9F28-1997AFAEC7E5}" type="pres">
      <dgm:prSet presAssocID="{A16E4140-C2F9-4BE4-9F18-1C810A878DC9}" presName="topArc2" presStyleLbl="parChTrans1D1" presStyleIdx="4" presStyleCnt="18"/>
      <dgm:spPr/>
    </dgm:pt>
    <dgm:pt modelId="{80A26FB4-0DFD-4323-98F3-4710E44E564B}" type="pres">
      <dgm:prSet presAssocID="{A16E4140-C2F9-4BE4-9F18-1C810A878DC9}" presName="bottomArc2" presStyleLbl="parChTrans1D1" presStyleIdx="5" presStyleCnt="18"/>
      <dgm:spPr/>
    </dgm:pt>
    <dgm:pt modelId="{5D660704-38DF-45A8-B5FF-72B0CAF5F712}" type="pres">
      <dgm:prSet presAssocID="{A16E4140-C2F9-4BE4-9F18-1C810A878DC9}" presName="topConnNode2" presStyleLbl="node3" presStyleIdx="0" presStyleCnt="0"/>
      <dgm:spPr/>
      <dgm:t>
        <a:bodyPr/>
        <a:lstStyle/>
        <a:p>
          <a:endParaRPr lang="pt-BR"/>
        </a:p>
      </dgm:t>
    </dgm:pt>
    <dgm:pt modelId="{231AA5A5-87FC-4261-834C-54D4893F379C}" type="pres">
      <dgm:prSet presAssocID="{A16E4140-C2F9-4BE4-9F18-1C810A878DC9}" presName="hierChild4" presStyleCnt="0"/>
      <dgm:spPr/>
    </dgm:pt>
    <dgm:pt modelId="{930EE2E9-5DA0-433C-92DE-720F96CA912F}" type="pres">
      <dgm:prSet presAssocID="{A16E4140-C2F9-4BE4-9F18-1C810A878DC9}" presName="hierChild5" presStyleCnt="0"/>
      <dgm:spPr/>
    </dgm:pt>
    <dgm:pt modelId="{7E7116E7-7C2C-4459-86E8-DF0193F1B613}" type="pres">
      <dgm:prSet presAssocID="{E0C03994-B631-42E4-9C2E-F4A251099286}" presName="Name28" presStyleLbl="parChTrans1D3" presStyleIdx="1" presStyleCnt="5"/>
      <dgm:spPr/>
      <dgm:t>
        <a:bodyPr/>
        <a:lstStyle/>
        <a:p>
          <a:endParaRPr lang="pt-BR"/>
        </a:p>
      </dgm:t>
    </dgm:pt>
    <dgm:pt modelId="{4A349C9A-F690-4462-8058-7146567105A8}" type="pres">
      <dgm:prSet presAssocID="{243F6ABE-F14E-4106-A1E2-77257DEC2C4F}" presName="hierRoot2" presStyleCnt="0">
        <dgm:presLayoutVars>
          <dgm:hierBranch val="init"/>
        </dgm:presLayoutVars>
      </dgm:prSet>
      <dgm:spPr/>
    </dgm:pt>
    <dgm:pt modelId="{4B35897F-68EA-4313-92C1-9DC1FB1077D0}" type="pres">
      <dgm:prSet presAssocID="{243F6ABE-F14E-4106-A1E2-77257DEC2C4F}" presName="rootComposite2" presStyleCnt="0"/>
      <dgm:spPr/>
    </dgm:pt>
    <dgm:pt modelId="{9066B06A-58F1-4EAF-B04F-0FFC5C6F38C5}" type="pres">
      <dgm:prSet presAssocID="{243F6ABE-F14E-4106-A1E2-77257DEC2C4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5CF20E-C5CF-4B75-866B-3DC69416D969}" type="pres">
      <dgm:prSet presAssocID="{243F6ABE-F14E-4106-A1E2-77257DEC2C4F}" presName="topArc2" presStyleLbl="parChTrans1D1" presStyleIdx="6" presStyleCnt="18"/>
      <dgm:spPr/>
    </dgm:pt>
    <dgm:pt modelId="{5680851B-5A8D-4E1C-AEAB-757C3237856F}" type="pres">
      <dgm:prSet presAssocID="{243F6ABE-F14E-4106-A1E2-77257DEC2C4F}" presName="bottomArc2" presStyleLbl="parChTrans1D1" presStyleIdx="7" presStyleCnt="18"/>
      <dgm:spPr/>
    </dgm:pt>
    <dgm:pt modelId="{5517AC7C-AAEA-4B1B-950B-CDC141D04320}" type="pres">
      <dgm:prSet presAssocID="{243F6ABE-F14E-4106-A1E2-77257DEC2C4F}" presName="topConnNode2" presStyleLbl="node3" presStyleIdx="0" presStyleCnt="0"/>
      <dgm:spPr/>
      <dgm:t>
        <a:bodyPr/>
        <a:lstStyle/>
        <a:p>
          <a:endParaRPr lang="pt-BR"/>
        </a:p>
      </dgm:t>
    </dgm:pt>
    <dgm:pt modelId="{D3212CB8-0DBA-4EBA-9092-A69916307B7D}" type="pres">
      <dgm:prSet presAssocID="{243F6ABE-F14E-4106-A1E2-77257DEC2C4F}" presName="hierChild4" presStyleCnt="0"/>
      <dgm:spPr/>
    </dgm:pt>
    <dgm:pt modelId="{0F15AC26-7498-41CE-A26F-6F109E722C52}" type="pres">
      <dgm:prSet presAssocID="{243F6ABE-F14E-4106-A1E2-77257DEC2C4F}" presName="hierChild5" presStyleCnt="0"/>
      <dgm:spPr/>
    </dgm:pt>
    <dgm:pt modelId="{F962CC10-7D27-41F5-91C7-183C28EFD2D7}" type="pres">
      <dgm:prSet presAssocID="{3BB0AF43-3DBB-4A29-9139-04083734A776}" presName="hierChild5" presStyleCnt="0"/>
      <dgm:spPr/>
    </dgm:pt>
    <dgm:pt modelId="{6625114B-6CFD-4E55-890B-56469A7D64A6}" type="pres">
      <dgm:prSet presAssocID="{FA49D396-1E0C-443B-90DE-CE127B8E8002}" presName="Name28" presStyleLbl="parChTrans1D2" presStyleIdx="1" presStyleCnt="3"/>
      <dgm:spPr/>
      <dgm:t>
        <a:bodyPr/>
        <a:lstStyle/>
        <a:p>
          <a:endParaRPr lang="pt-BR"/>
        </a:p>
      </dgm:t>
    </dgm:pt>
    <dgm:pt modelId="{1B1EBE85-71B5-4C25-B7CB-D863DC05344C}" type="pres">
      <dgm:prSet presAssocID="{3D66BBC3-9C0B-4E09-AF25-D271BDE99866}" presName="hierRoot2" presStyleCnt="0">
        <dgm:presLayoutVars>
          <dgm:hierBranch val="init"/>
        </dgm:presLayoutVars>
      </dgm:prSet>
      <dgm:spPr/>
    </dgm:pt>
    <dgm:pt modelId="{0DFDB619-FC50-4EC3-9E92-991C74077750}" type="pres">
      <dgm:prSet presAssocID="{3D66BBC3-9C0B-4E09-AF25-D271BDE99866}" presName="rootComposite2" presStyleCnt="0"/>
      <dgm:spPr/>
    </dgm:pt>
    <dgm:pt modelId="{F125772A-82E1-47C6-BA11-D96E0D770544}" type="pres">
      <dgm:prSet presAssocID="{3D66BBC3-9C0B-4E09-AF25-D271BDE998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8E6AEA-CBCC-46DF-A963-BB11CB262628}" type="pres">
      <dgm:prSet presAssocID="{3D66BBC3-9C0B-4E09-AF25-D271BDE99866}" presName="topArc2" presStyleLbl="parChTrans1D1" presStyleIdx="8" presStyleCnt="18"/>
      <dgm:spPr/>
    </dgm:pt>
    <dgm:pt modelId="{1018F562-E035-466F-8813-97797AA7E856}" type="pres">
      <dgm:prSet presAssocID="{3D66BBC3-9C0B-4E09-AF25-D271BDE99866}" presName="bottomArc2" presStyleLbl="parChTrans1D1" presStyleIdx="9" presStyleCnt="18"/>
      <dgm:spPr/>
    </dgm:pt>
    <dgm:pt modelId="{A234E090-98BA-41BD-8E6C-F90BDB492CFA}" type="pres">
      <dgm:prSet presAssocID="{3D66BBC3-9C0B-4E09-AF25-D271BDE99866}" presName="topConnNode2" presStyleLbl="node2" presStyleIdx="0" presStyleCnt="0"/>
      <dgm:spPr/>
      <dgm:t>
        <a:bodyPr/>
        <a:lstStyle/>
        <a:p>
          <a:endParaRPr lang="pt-BR"/>
        </a:p>
      </dgm:t>
    </dgm:pt>
    <dgm:pt modelId="{DEC920FF-54E1-4EBB-86BB-08CC7D307E08}" type="pres">
      <dgm:prSet presAssocID="{3D66BBC3-9C0B-4E09-AF25-D271BDE99866}" presName="hierChild4" presStyleCnt="0"/>
      <dgm:spPr/>
    </dgm:pt>
    <dgm:pt modelId="{035EA5BF-AC6C-485F-B880-7990BE035EE8}" type="pres">
      <dgm:prSet presAssocID="{F11894BC-EC9E-43EC-9819-B4D97922566D}" presName="Name28" presStyleLbl="parChTrans1D3" presStyleIdx="2" presStyleCnt="5"/>
      <dgm:spPr/>
      <dgm:t>
        <a:bodyPr/>
        <a:lstStyle/>
        <a:p>
          <a:endParaRPr lang="pt-BR"/>
        </a:p>
      </dgm:t>
    </dgm:pt>
    <dgm:pt modelId="{65173813-DD70-45BA-A757-8805D9AD6A61}" type="pres">
      <dgm:prSet presAssocID="{588DC23C-26B4-4C83-B830-F1F5B2EFB097}" presName="hierRoot2" presStyleCnt="0">
        <dgm:presLayoutVars>
          <dgm:hierBranch val="init"/>
        </dgm:presLayoutVars>
      </dgm:prSet>
      <dgm:spPr/>
    </dgm:pt>
    <dgm:pt modelId="{1704A9E5-A0AC-47C6-8577-E9C4B7EBBEE8}" type="pres">
      <dgm:prSet presAssocID="{588DC23C-26B4-4C83-B830-F1F5B2EFB097}" presName="rootComposite2" presStyleCnt="0"/>
      <dgm:spPr/>
    </dgm:pt>
    <dgm:pt modelId="{FA5D9DBC-F85F-4475-AE62-70863F14F3A2}" type="pres">
      <dgm:prSet presAssocID="{588DC23C-26B4-4C83-B830-F1F5B2EFB09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D6D62B-A539-4555-AB06-3457C2431FE6}" type="pres">
      <dgm:prSet presAssocID="{588DC23C-26B4-4C83-B830-F1F5B2EFB097}" presName="topArc2" presStyleLbl="parChTrans1D1" presStyleIdx="10" presStyleCnt="18"/>
      <dgm:spPr/>
    </dgm:pt>
    <dgm:pt modelId="{0DA8C2CD-503B-4976-B9AC-5F5C6BE29095}" type="pres">
      <dgm:prSet presAssocID="{588DC23C-26B4-4C83-B830-F1F5B2EFB097}" presName="bottomArc2" presStyleLbl="parChTrans1D1" presStyleIdx="11" presStyleCnt="18"/>
      <dgm:spPr/>
    </dgm:pt>
    <dgm:pt modelId="{93B544BF-700A-4A96-8117-FBDA54F118EA}" type="pres">
      <dgm:prSet presAssocID="{588DC23C-26B4-4C83-B830-F1F5B2EFB097}" presName="topConnNode2" presStyleLbl="node3" presStyleIdx="0" presStyleCnt="0"/>
      <dgm:spPr/>
      <dgm:t>
        <a:bodyPr/>
        <a:lstStyle/>
        <a:p>
          <a:endParaRPr lang="pt-BR"/>
        </a:p>
      </dgm:t>
    </dgm:pt>
    <dgm:pt modelId="{E23F088C-DB71-4473-8B31-38552E78DFA8}" type="pres">
      <dgm:prSet presAssocID="{588DC23C-26B4-4C83-B830-F1F5B2EFB097}" presName="hierChild4" presStyleCnt="0"/>
      <dgm:spPr/>
    </dgm:pt>
    <dgm:pt modelId="{4191FF8D-E594-4572-B5EF-440BC49A6D83}" type="pres">
      <dgm:prSet presAssocID="{588DC23C-26B4-4C83-B830-F1F5B2EFB097}" presName="hierChild5" presStyleCnt="0"/>
      <dgm:spPr/>
    </dgm:pt>
    <dgm:pt modelId="{78E6E79C-8D0B-465C-BC1F-4F272606052A}" type="pres">
      <dgm:prSet presAssocID="{3D66BBC3-9C0B-4E09-AF25-D271BDE99866}" presName="hierChild5" presStyleCnt="0"/>
      <dgm:spPr/>
    </dgm:pt>
    <dgm:pt modelId="{9537B196-EF0A-4309-B734-04EE50D14D83}" type="pres">
      <dgm:prSet presAssocID="{FB271086-2A92-4731-9B7C-D5BC1BA61BE8}" presName="Name28" presStyleLbl="parChTrans1D2" presStyleIdx="2" presStyleCnt="3"/>
      <dgm:spPr/>
      <dgm:t>
        <a:bodyPr/>
        <a:lstStyle/>
        <a:p>
          <a:endParaRPr lang="pt-BR"/>
        </a:p>
      </dgm:t>
    </dgm:pt>
    <dgm:pt modelId="{51C25CCD-D840-480F-A749-3F1A7E27704F}" type="pres">
      <dgm:prSet presAssocID="{79BE0E9D-8972-4CF2-95BB-A089EEFA08F1}" presName="hierRoot2" presStyleCnt="0">
        <dgm:presLayoutVars>
          <dgm:hierBranch val="init"/>
        </dgm:presLayoutVars>
      </dgm:prSet>
      <dgm:spPr/>
    </dgm:pt>
    <dgm:pt modelId="{3404EE61-FA0E-4BBE-87B6-F36404A58A8F}" type="pres">
      <dgm:prSet presAssocID="{79BE0E9D-8972-4CF2-95BB-A089EEFA08F1}" presName="rootComposite2" presStyleCnt="0"/>
      <dgm:spPr/>
    </dgm:pt>
    <dgm:pt modelId="{1565C1E1-36A3-4CE6-ACB5-3B51D781A81F}" type="pres">
      <dgm:prSet presAssocID="{79BE0E9D-8972-4CF2-95BB-A089EEFA08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9477E1-569C-4DA8-AF0E-38539C9B51A3}" type="pres">
      <dgm:prSet presAssocID="{79BE0E9D-8972-4CF2-95BB-A089EEFA08F1}" presName="topArc2" presStyleLbl="parChTrans1D1" presStyleIdx="12" presStyleCnt="18"/>
      <dgm:spPr/>
    </dgm:pt>
    <dgm:pt modelId="{68106F1A-AA13-426F-A90B-F0F2FDA49121}" type="pres">
      <dgm:prSet presAssocID="{79BE0E9D-8972-4CF2-95BB-A089EEFA08F1}" presName="bottomArc2" presStyleLbl="parChTrans1D1" presStyleIdx="13" presStyleCnt="18"/>
      <dgm:spPr/>
    </dgm:pt>
    <dgm:pt modelId="{DE75648C-E69E-4C74-9B1C-1C63BBED6C20}" type="pres">
      <dgm:prSet presAssocID="{79BE0E9D-8972-4CF2-95BB-A089EEFA08F1}" presName="topConnNode2" presStyleLbl="node2" presStyleIdx="0" presStyleCnt="0"/>
      <dgm:spPr/>
      <dgm:t>
        <a:bodyPr/>
        <a:lstStyle/>
        <a:p>
          <a:endParaRPr lang="pt-BR"/>
        </a:p>
      </dgm:t>
    </dgm:pt>
    <dgm:pt modelId="{7C37DCBD-CB38-4C2F-BD5B-B5F9ED0768DD}" type="pres">
      <dgm:prSet presAssocID="{79BE0E9D-8972-4CF2-95BB-A089EEFA08F1}" presName="hierChild4" presStyleCnt="0"/>
      <dgm:spPr/>
    </dgm:pt>
    <dgm:pt modelId="{377B0BBA-97E5-48A6-BB46-8609E1CD5733}" type="pres">
      <dgm:prSet presAssocID="{617EB4BC-DB9B-470C-8A97-A9718FDAAC4E}" presName="Name28" presStyleLbl="parChTrans1D3" presStyleIdx="3" presStyleCnt="5"/>
      <dgm:spPr/>
      <dgm:t>
        <a:bodyPr/>
        <a:lstStyle/>
        <a:p>
          <a:endParaRPr lang="pt-BR"/>
        </a:p>
      </dgm:t>
    </dgm:pt>
    <dgm:pt modelId="{4BC08F62-1398-419F-86CC-482C23255990}" type="pres">
      <dgm:prSet presAssocID="{B26BC0D8-299A-4FB2-ABDF-A5393D2158AC}" presName="hierRoot2" presStyleCnt="0">
        <dgm:presLayoutVars>
          <dgm:hierBranch val="init"/>
        </dgm:presLayoutVars>
      </dgm:prSet>
      <dgm:spPr/>
    </dgm:pt>
    <dgm:pt modelId="{97BEB4CF-74DA-4167-8AFC-8307B6317684}" type="pres">
      <dgm:prSet presAssocID="{B26BC0D8-299A-4FB2-ABDF-A5393D2158AC}" presName="rootComposite2" presStyleCnt="0"/>
      <dgm:spPr/>
    </dgm:pt>
    <dgm:pt modelId="{1FE22BA4-7053-4152-B8FB-F83A8490F6E5}" type="pres">
      <dgm:prSet presAssocID="{B26BC0D8-299A-4FB2-ABDF-A5393D2158A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F7075E-502A-45AE-B69E-A3888E7F325C}" type="pres">
      <dgm:prSet presAssocID="{B26BC0D8-299A-4FB2-ABDF-A5393D2158AC}" presName="topArc2" presStyleLbl="parChTrans1D1" presStyleIdx="14" presStyleCnt="18"/>
      <dgm:spPr/>
    </dgm:pt>
    <dgm:pt modelId="{5787CDAF-2665-4D12-9AAA-1D55176450AC}" type="pres">
      <dgm:prSet presAssocID="{B26BC0D8-299A-4FB2-ABDF-A5393D2158AC}" presName="bottomArc2" presStyleLbl="parChTrans1D1" presStyleIdx="15" presStyleCnt="18"/>
      <dgm:spPr/>
    </dgm:pt>
    <dgm:pt modelId="{202BDC0E-37A1-4300-B14B-BAA0E9D99C79}" type="pres">
      <dgm:prSet presAssocID="{B26BC0D8-299A-4FB2-ABDF-A5393D2158AC}" presName="topConnNode2" presStyleLbl="node3" presStyleIdx="0" presStyleCnt="0"/>
      <dgm:spPr/>
      <dgm:t>
        <a:bodyPr/>
        <a:lstStyle/>
        <a:p>
          <a:endParaRPr lang="pt-BR"/>
        </a:p>
      </dgm:t>
    </dgm:pt>
    <dgm:pt modelId="{733947A6-456C-4D3F-B4CB-CA1B2A965B20}" type="pres">
      <dgm:prSet presAssocID="{B26BC0D8-299A-4FB2-ABDF-A5393D2158AC}" presName="hierChild4" presStyleCnt="0"/>
      <dgm:spPr/>
    </dgm:pt>
    <dgm:pt modelId="{E9586414-A122-4BC0-8EA6-FA8C435E4B3E}" type="pres">
      <dgm:prSet presAssocID="{B26BC0D8-299A-4FB2-ABDF-A5393D2158AC}" presName="hierChild5" presStyleCnt="0"/>
      <dgm:spPr/>
    </dgm:pt>
    <dgm:pt modelId="{7AF2687B-90AE-4F98-832A-A52B448E6744}" type="pres">
      <dgm:prSet presAssocID="{8FA26AFF-E69D-401C-BFD9-E8E6E666524D}" presName="Name28" presStyleLbl="parChTrans1D3" presStyleIdx="4" presStyleCnt="5"/>
      <dgm:spPr/>
      <dgm:t>
        <a:bodyPr/>
        <a:lstStyle/>
        <a:p>
          <a:endParaRPr lang="pt-BR"/>
        </a:p>
      </dgm:t>
    </dgm:pt>
    <dgm:pt modelId="{338F3C2A-1CA7-4A88-BA3A-D1213559E7BE}" type="pres">
      <dgm:prSet presAssocID="{7329B686-1093-4B49-AF35-2E448C40C181}" presName="hierRoot2" presStyleCnt="0">
        <dgm:presLayoutVars>
          <dgm:hierBranch val="init"/>
        </dgm:presLayoutVars>
      </dgm:prSet>
      <dgm:spPr/>
    </dgm:pt>
    <dgm:pt modelId="{52183B60-6456-4111-AE38-4C9FC609C1BC}" type="pres">
      <dgm:prSet presAssocID="{7329B686-1093-4B49-AF35-2E448C40C181}" presName="rootComposite2" presStyleCnt="0"/>
      <dgm:spPr/>
    </dgm:pt>
    <dgm:pt modelId="{36BA87E6-F1DD-4613-8172-9DA0F4646828}" type="pres">
      <dgm:prSet presAssocID="{7329B686-1093-4B49-AF35-2E448C40C18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A52387-B46D-4667-BBA5-9099D42F832C}" type="pres">
      <dgm:prSet presAssocID="{7329B686-1093-4B49-AF35-2E448C40C181}" presName="topArc2" presStyleLbl="parChTrans1D1" presStyleIdx="16" presStyleCnt="18"/>
      <dgm:spPr/>
    </dgm:pt>
    <dgm:pt modelId="{2915796E-6A76-4457-A99E-BDC370184073}" type="pres">
      <dgm:prSet presAssocID="{7329B686-1093-4B49-AF35-2E448C40C181}" presName="bottomArc2" presStyleLbl="parChTrans1D1" presStyleIdx="17" presStyleCnt="18"/>
      <dgm:spPr/>
    </dgm:pt>
    <dgm:pt modelId="{759895CF-39D6-4759-8229-0847B44FBA2B}" type="pres">
      <dgm:prSet presAssocID="{7329B686-1093-4B49-AF35-2E448C40C181}" presName="topConnNode2" presStyleLbl="node3" presStyleIdx="0" presStyleCnt="0"/>
      <dgm:spPr/>
      <dgm:t>
        <a:bodyPr/>
        <a:lstStyle/>
        <a:p>
          <a:endParaRPr lang="pt-BR"/>
        </a:p>
      </dgm:t>
    </dgm:pt>
    <dgm:pt modelId="{814FBB46-342B-4D9E-A1EA-D079CFB36473}" type="pres">
      <dgm:prSet presAssocID="{7329B686-1093-4B49-AF35-2E448C40C181}" presName="hierChild4" presStyleCnt="0"/>
      <dgm:spPr/>
    </dgm:pt>
    <dgm:pt modelId="{E8C7A28F-632D-4992-80A0-75DFC54528A7}" type="pres">
      <dgm:prSet presAssocID="{7329B686-1093-4B49-AF35-2E448C40C181}" presName="hierChild5" presStyleCnt="0"/>
      <dgm:spPr/>
    </dgm:pt>
    <dgm:pt modelId="{999319A2-2E4F-42B7-8E83-04444175EE20}" type="pres">
      <dgm:prSet presAssocID="{79BE0E9D-8972-4CF2-95BB-A089EEFA08F1}" presName="hierChild5" presStyleCnt="0"/>
      <dgm:spPr/>
    </dgm:pt>
    <dgm:pt modelId="{4089E0EC-64A5-43A4-9F5C-92FCD74169D7}" type="pres">
      <dgm:prSet presAssocID="{7B02730C-B620-4F30-8436-D74B9F88EB8E}" presName="hierChild3" presStyleCnt="0"/>
      <dgm:spPr/>
    </dgm:pt>
  </dgm:ptLst>
  <dgm:cxnLst>
    <dgm:cxn modelId="{EC319823-A8CF-48D9-8B84-DE3D9FBBDF4C}" type="presOf" srcId="{85FA1804-2AC2-4AD0-9CAC-1CE9BF66D3D2}" destId="{D4CAAF3B-5986-43CA-A510-36959D08BCFE}" srcOrd="0" destOrd="0" presId="urn:microsoft.com/office/officeart/2008/layout/HalfCircleOrganizationChart"/>
    <dgm:cxn modelId="{2A73416C-D222-43FB-B062-869BD7AF45FB}" type="presOf" srcId="{FA49D396-1E0C-443B-90DE-CE127B8E8002}" destId="{6625114B-6CFD-4E55-890B-56469A7D64A6}" srcOrd="0" destOrd="0" presId="urn:microsoft.com/office/officeart/2008/layout/HalfCircleOrganizationChart"/>
    <dgm:cxn modelId="{E3157728-0E76-48C0-8EA0-0CFB9E35DC4C}" type="presOf" srcId="{A16E4140-C2F9-4BE4-9F18-1C810A878DC9}" destId="{5D660704-38DF-45A8-B5FF-72B0CAF5F712}" srcOrd="1" destOrd="0" presId="urn:microsoft.com/office/officeart/2008/layout/HalfCircleOrganizationChart"/>
    <dgm:cxn modelId="{BC6830A2-44D3-4975-9996-FDF1AA8E5716}" srcId="{3BB0AF43-3DBB-4A29-9139-04083734A776}" destId="{A16E4140-C2F9-4BE4-9F18-1C810A878DC9}" srcOrd="0" destOrd="0" parTransId="{85FA1804-2AC2-4AD0-9CAC-1CE9BF66D3D2}" sibTransId="{EFF2A7A6-2282-4D18-B73F-92E6E94A780F}"/>
    <dgm:cxn modelId="{ED02ABBE-2C22-4CFB-B83C-66EE68CEEBCE}" type="presOf" srcId="{8FA26AFF-E69D-401C-BFD9-E8E6E666524D}" destId="{7AF2687B-90AE-4F98-832A-A52B448E6744}" srcOrd="0" destOrd="0" presId="urn:microsoft.com/office/officeart/2008/layout/HalfCircleOrganizationChart"/>
    <dgm:cxn modelId="{098ABBA9-ADD1-4586-8B93-1BAC54991225}" type="presOf" srcId="{79BE0E9D-8972-4CF2-95BB-A089EEFA08F1}" destId="{1565C1E1-36A3-4CE6-ACB5-3B51D781A81F}" srcOrd="0" destOrd="0" presId="urn:microsoft.com/office/officeart/2008/layout/HalfCircleOrganizationChart"/>
    <dgm:cxn modelId="{4051C34B-07AC-4638-9C25-8CE966A5A72C}" srcId="{7B02730C-B620-4F30-8436-D74B9F88EB8E}" destId="{79BE0E9D-8972-4CF2-95BB-A089EEFA08F1}" srcOrd="2" destOrd="0" parTransId="{FB271086-2A92-4731-9B7C-D5BC1BA61BE8}" sibTransId="{CC1BEEB3-CFDD-49CA-AF4A-246D85201025}"/>
    <dgm:cxn modelId="{434FB3E2-B871-48B7-872C-B3A77305945C}" type="presOf" srcId="{E0C03994-B631-42E4-9C2E-F4A251099286}" destId="{7E7116E7-7C2C-4459-86E8-DF0193F1B613}" srcOrd="0" destOrd="0" presId="urn:microsoft.com/office/officeart/2008/layout/HalfCircleOrganizationChart"/>
    <dgm:cxn modelId="{4E444598-2901-4598-8825-54058E027AE5}" type="presOf" srcId="{B26BC0D8-299A-4FB2-ABDF-A5393D2158AC}" destId="{202BDC0E-37A1-4300-B14B-BAA0E9D99C79}" srcOrd="1" destOrd="0" presId="urn:microsoft.com/office/officeart/2008/layout/HalfCircleOrganizationChart"/>
    <dgm:cxn modelId="{E8ADC792-C849-4938-9836-C90C4921AABA}" type="presOf" srcId="{79BE0E9D-8972-4CF2-95BB-A089EEFA08F1}" destId="{DE75648C-E69E-4C74-9B1C-1C63BBED6C20}" srcOrd="1" destOrd="0" presId="urn:microsoft.com/office/officeart/2008/layout/HalfCircleOrganizationChart"/>
    <dgm:cxn modelId="{70CA1351-2F18-4E6A-BDF2-94111F4E2390}" srcId="{7B02730C-B620-4F30-8436-D74B9F88EB8E}" destId="{3BB0AF43-3DBB-4A29-9139-04083734A776}" srcOrd="0" destOrd="0" parTransId="{53838FB6-013C-44A5-850C-630F9A15286B}" sibTransId="{909A7945-45FB-4578-91E6-94BB46F75EF2}"/>
    <dgm:cxn modelId="{686FA4DB-AC18-4479-A8E7-EF7B1226FB68}" type="presOf" srcId="{588DC23C-26B4-4C83-B830-F1F5B2EFB097}" destId="{FA5D9DBC-F85F-4475-AE62-70863F14F3A2}" srcOrd="0" destOrd="0" presId="urn:microsoft.com/office/officeart/2008/layout/HalfCircleOrganizationChart"/>
    <dgm:cxn modelId="{B657E745-893B-4698-8CC6-BB0349F0C468}" type="presOf" srcId="{3BB0AF43-3DBB-4A29-9139-04083734A776}" destId="{3D68EB10-B70D-44B9-BD81-DF750C436B71}" srcOrd="0" destOrd="0" presId="urn:microsoft.com/office/officeart/2008/layout/HalfCircleOrganizationChart"/>
    <dgm:cxn modelId="{F7293F47-D2D2-48B6-A7A2-65CC47FF0F9A}" type="presOf" srcId="{A16E4140-C2F9-4BE4-9F18-1C810A878DC9}" destId="{78E83140-C811-4164-91C4-194E4BED9051}" srcOrd="0" destOrd="0" presId="urn:microsoft.com/office/officeart/2008/layout/HalfCircleOrganizationChart"/>
    <dgm:cxn modelId="{8DCDE2C4-0527-4B07-8366-E24CBE7B4F90}" type="presOf" srcId="{243F6ABE-F14E-4106-A1E2-77257DEC2C4F}" destId="{9066B06A-58F1-4EAF-B04F-0FFC5C6F38C5}" srcOrd="0" destOrd="0" presId="urn:microsoft.com/office/officeart/2008/layout/HalfCircleOrganizationChart"/>
    <dgm:cxn modelId="{43194A23-39CB-41EF-98E6-524936DCA9C4}" type="presOf" srcId="{3D66BBC3-9C0B-4E09-AF25-D271BDE99866}" destId="{F125772A-82E1-47C6-BA11-D96E0D770544}" srcOrd="0" destOrd="0" presId="urn:microsoft.com/office/officeart/2008/layout/HalfCircleOrganizationChart"/>
    <dgm:cxn modelId="{2E737FF7-D91D-4DD7-B250-64D6E6EB91FC}" type="presOf" srcId="{3BB0AF43-3DBB-4A29-9139-04083734A776}" destId="{6BE896FA-BC7B-4E6F-BC63-328B9BB24348}" srcOrd="1" destOrd="0" presId="urn:microsoft.com/office/officeart/2008/layout/HalfCircleOrganizationChart"/>
    <dgm:cxn modelId="{47746D54-1BDE-4C04-BDE7-55FFA29105E9}" type="presOf" srcId="{7B02730C-B620-4F30-8436-D74B9F88EB8E}" destId="{980AD465-42CB-4EA0-B1E1-CB1BF377D1B2}" srcOrd="1" destOrd="0" presId="urn:microsoft.com/office/officeart/2008/layout/HalfCircleOrganizationChart"/>
    <dgm:cxn modelId="{B55BCD03-F176-4272-A92E-2DDBB44F14CB}" srcId="{3BB0AF43-3DBB-4A29-9139-04083734A776}" destId="{243F6ABE-F14E-4106-A1E2-77257DEC2C4F}" srcOrd="1" destOrd="0" parTransId="{E0C03994-B631-42E4-9C2E-F4A251099286}" sibTransId="{EEE33DEF-222C-4E56-8D2C-5A0D7536AA39}"/>
    <dgm:cxn modelId="{304DF61B-8165-4CD8-AB69-EEDE606AB5DD}" type="presOf" srcId="{FB271086-2A92-4731-9B7C-D5BC1BA61BE8}" destId="{9537B196-EF0A-4309-B734-04EE50D14D83}" srcOrd="0" destOrd="0" presId="urn:microsoft.com/office/officeart/2008/layout/HalfCircleOrganizationChart"/>
    <dgm:cxn modelId="{B99D2AA3-8369-4302-85F7-422CECDB593A}" type="presOf" srcId="{B26BC0D8-299A-4FB2-ABDF-A5393D2158AC}" destId="{1FE22BA4-7053-4152-B8FB-F83A8490F6E5}" srcOrd="0" destOrd="0" presId="urn:microsoft.com/office/officeart/2008/layout/HalfCircleOrganizationChart"/>
    <dgm:cxn modelId="{EA3E9AB6-8EE0-4323-A2AC-5EA3EA04507E}" type="presOf" srcId="{588DC23C-26B4-4C83-B830-F1F5B2EFB097}" destId="{93B544BF-700A-4A96-8117-FBDA54F118EA}" srcOrd="1" destOrd="0" presId="urn:microsoft.com/office/officeart/2008/layout/HalfCircleOrganizationChart"/>
    <dgm:cxn modelId="{E25B9B11-DA8D-4875-8429-A916F23CE5BC}" type="presOf" srcId="{F11894BC-EC9E-43EC-9819-B4D97922566D}" destId="{035EA5BF-AC6C-485F-B880-7990BE035EE8}" srcOrd="0" destOrd="0" presId="urn:microsoft.com/office/officeart/2008/layout/HalfCircleOrganizationChart"/>
    <dgm:cxn modelId="{3B72891D-544B-4148-9807-B63A8DC998F4}" srcId="{79BE0E9D-8972-4CF2-95BB-A089EEFA08F1}" destId="{7329B686-1093-4B49-AF35-2E448C40C181}" srcOrd="1" destOrd="0" parTransId="{8FA26AFF-E69D-401C-BFD9-E8E6E666524D}" sibTransId="{17B7019A-F843-47F1-996B-A48D396F52B9}"/>
    <dgm:cxn modelId="{05E374B3-37DF-43AB-8802-846582A0F9CE}" srcId="{9FDEAF6B-B929-404A-A357-56A88FD91074}" destId="{7B02730C-B620-4F30-8436-D74B9F88EB8E}" srcOrd="0" destOrd="0" parTransId="{0AAF718B-E49B-45FB-8483-0E9344CC8D3B}" sibTransId="{905BDFB2-ACB9-43DE-B55D-4CA2DC6FAD42}"/>
    <dgm:cxn modelId="{4558DC97-42D6-43F7-B9C2-F9152132921B}" type="presOf" srcId="{7329B686-1093-4B49-AF35-2E448C40C181}" destId="{759895CF-39D6-4759-8229-0847B44FBA2B}" srcOrd="1" destOrd="0" presId="urn:microsoft.com/office/officeart/2008/layout/HalfCircleOrganizationChart"/>
    <dgm:cxn modelId="{7171800B-5CEC-4143-8354-7147B5CD7929}" type="presOf" srcId="{7329B686-1093-4B49-AF35-2E448C40C181}" destId="{36BA87E6-F1DD-4613-8172-9DA0F4646828}" srcOrd="0" destOrd="0" presId="urn:microsoft.com/office/officeart/2008/layout/HalfCircleOrganizationChart"/>
    <dgm:cxn modelId="{5593FC71-042F-4A63-93E0-D8BBF165E19D}" srcId="{3D66BBC3-9C0B-4E09-AF25-D271BDE99866}" destId="{588DC23C-26B4-4C83-B830-F1F5B2EFB097}" srcOrd="0" destOrd="0" parTransId="{F11894BC-EC9E-43EC-9819-B4D97922566D}" sibTransId="{A07C33A3-949C-4134-BC6D-2C2DB2CBAC69}"/>
    <dgm:cxn modelId="{B64AFD88-E8D0-4890-A30F-6889504B5726}" srcId="{7B02730C-B620-4F30-8436-D74B9F88EB8E}" destId="{3D66BBC3-9C0B-4E09-AF25-D271BDE99866}" srcOrd="1" destOrd="0" parTransId="{FA49D396-1E0C-443B-90DE-CE127B8E8002}" sibTransId="{96DD4A67-5567-48D1-B9A1-497F9FB9C862}"/>
    <dgm:cxn modelId="{34891A6D-1866-40BB-8F28-240BA111F713}" type="presOf" srcId="{243F6ABE-F14E-4106-A1E2-77257DEC2C4F}" destId="{5517AC7C-AAEA-4B1B-950B-CDC141D04320}" srcOrd="1" destOrd="0" presId="urn:microsoft.com/office/officeart/2008/layout/HalfCircleOrganizationChart"/>
    <dgm:cxn modelId="{767E178C-F2FA-4736-AC97-D6FE138AFBBE}" srcId="{79BE0E9D-8972-4CF2-95BB-A089EEFA08F1}" destId="{B26BC0D8-299A-4FB2-ABDF-A5393D2158AC}" srcOrd="0" destOrd="0" parTransId="{617EB4BC-DB9B-470C-8A97-A9718FDAAC4E}" sibTransId="{3214ADFC-CABA-4960-BE40-B38752BC4019}"/>
    <dgm:cxn modelId="{48C14D85-0EA3-46B1-9E75-035ECB23E814}" type="presOf" srcId="{3D66BBC3-9C0B-4E09-AF25-D271BDE99866}" destId="{A234E090-98BA-41BD-8E6C-F90BDB492CFA}" srcOrd="1" destOrd="0" presId="urn:microsoft.com/office/officeart/2008/layout/HalfCircleOrganizationChart"/>
    <dgm:cxn modelId="{32269C0D-0E41-461C-849C-C1DA640E7390}" type="presOf" srcId="{7B02730C-B620-4F30-8436-D74B9F88EB8E}" destId="{E62C6B5C-90EE-41F0-A8C8-F2EEA3C66B88}" srcOrd="0" destOrd="0" presId="urn:microsoft.com/office/officeart/2008/layout/HalfCircleOrganizationChart"/>
    <dgm:cxn modelId="{5A3F35B7-0F34-4C9A-90DF-9F67C60603A2}" type="presOf" srcId="{617EB4BC-DB9B-470C-8A97-A9718FDAAC4E}" destId="{377B0BBA-97E5-48A6-BB46-8609E1CD5733}" srcOrd="0" destOrd="0" presId="urn:microsoft.com/office/officeart/2008/layout/HalfCircleOrganizationChart"/>
    <dgm:cxn modelId="{E6AFD44D-8A08-4BE5-902D-09B97EF85165}" type="presOf" srcId="{9FDEAF6B-B929-404A-A357-56A88FD91074}" destId="{C8B62F9F-7D5B-43AB-BA56-8C49FF739E2A}" srcOrd="0" destOrd="0" presId="urn:microsoft.com/office/officeart/2008/layout/HalfCircleOrganizationChart"/>
    <dgm:cxn modelId="{C08C3F3B-3897-408A-B3C0-E3F8ACB80955}" type="presOf" srcId="{53838FB6-013C-44A5-850C-630F9A15286B}" destId="{7C159F65-8215-42F5-82F8-A7C2D81E2A37}" srcOrd="0" destOrd="0" presId="urn:microsoft.com/office/officeart/2008/layout/HalfCircleOrganizationChart"/>
    <dgm:cxn modelId="{2F3C8D64-49BC-4780-92D9-75FA3B70A7A5}" type="presParOf" srcId="{C8B62F9F-7D5B-43AB-BA56-8C49FF739E2A}" destId="{C7B4542F-BED2-4299-B4EA-69CFCB9288C5}" srcOrd="0" destOrd="0" presId="urn:microsoft.com/office/officeart/2008/layout/HalfCircleOrganizationChart"/>
    <dgm:cxn modelId="{9E5C5570-C840-4223-ACF9-34BBFC06B363}" type="presParOf" srcId="{C7B4542F-BED2-4299-B4EA-69CFCB9288C5}" destId="{A8242594-6863-47FB-A866-F51A62F11D55}" srcOrd="0" destOrd="0" presId="urn:microsoft.com/office/officeart/2008/layout/HalfCircleOrganizationChart"/>
    <dgm:cxn modelId="{E50D502E-832F-4071-AF6A-BEE177B917EB}" type="presParOf" srcId="{A8242594-6863-47FB-A866-F51A62F11D55}" destId="{E62C6B5C-90EE-41F0-A8C8-F2EEA3C66B88}" srcOrd="0" destOrd="0" presId="urn:microsoft.com/office/officeart/2008/layout/HalfCircleOrganizationChart"/>
    <dgm:cxn modelId="{6F5421A9-6991-4B8C-AF63-AD2A276CADA5}" type="presParOf" srcId="{A8242594-6863-47FB-A866-F51A62F11D55}" destId="{5BDEBFF2-90BD-47EA-B6F6-5AD23F2FDFE9}" srcOrd="1" destOrd="0" presId="urn:microsoft.com/office/officeart/2008/layout/HalfCircleOrganizationChart"/>
    <dgm:cxn modelId="{391B8F51-E4F6-439D-BDBE-3146432BDEF3}" type="presParOf" srcId="{A8242594-6863-47FB-A866-F51A62F11D55}" destId="{346E639B-3F85-42FB-9782-83DE785EF1FC}" srcOrd="2" destOrd="0" presId="urn:microsoft.com/office/officeart/2008/layout/HalfCircleOrganizationChart"/>
    <dgm:cxn modelId="{ED1B79AD-9E83-47EB-9E3A-C88501ADE2C4}" type="presParOf" srcId="{A8242594-6863-47FB-A866-F51A62F11D55}" destId="{980AD465-42CB-4EA0-B1E1-CB1BF377D1B2}" srcOrd="3" destOrd="0" presId="urn:microsoft.com/office/officeart/2008/layout/HalfCircleOrganizationChart"/>
    <dgm:cxn modelId="{D75BC9D0-FF75-4EA1-86AF-C04FC0858154}" type="presParOf" srcId="{C7B4542F-BED2-4299-B4EA-69CFCB9288C5}" destId="{74894BB8-11CA-4D80-B00C-985CD1741D09}" srcOrd="1" destOrd="0" presId="urn:microsoft.com/office/officeart/2008/layout/HalfCircleOrganizationChart"/>
    <dgm:cxn modelId="{FF4619A5-5E1D-4413-AE08-45A4BBBE83DE}" type="presParOf" srcId="{74894BB8-11CA-4D80-B00C-985CD1741D09}" destId="{7C159F65-8215-42F5-82F8-A7C2D81E2A37}" srcOrd="0" destOrd="0" presId="urn:microsoft.com/office/officeart/2008/layout/HalfCircleOrganizationChart"/>
    <dgm:cxn modelId="{2FFCA0C8-9D22-4084-8FAF-370FF3737CB2}" type="presParOf" srcId="{74894BB8-11CA-4D80-B00C-985CD1741D09}" destId="{059E1F4F-2E0B-4034-99B9-45ABB6DFC838}" srcOrd="1" destOrd="0" presId="urn:microsoft.com/office/officeart/2008/layout/HalfCircleOrganizationChart"/>
    <dgm:cxn modelId="{6A9719D9-25F7-467F-AA90-E7928E69D1DA}" type="presParOf" srcId="{059E1F4F-2E0B-4034-99B9-45ABB6DFC838}" destId="{B7AE31F4-D698-42B7-891F-D7DBD70E8B3A}" srcOrd="0" destOrd="0" presId="urn:microsoft.com/office/officeart/2008/layout/HalfCircleOrganizationChart"/>
    <dgm:cxn modelId="{7A558390-D920-4E5A-B80C-8010FD2D1BB4}" type="presParOf" srcId="{B7AE31F4-D698-42B7-891F-D7DBD70E8B3A}" destId="{3D68EB10-B70D-44B9-BD81-DF750C436B71}" srcOrd="0" destOrd="0" presId="urn:microsoft.com/office/officeart/2008/layout/HalfCircleOrganizationChart"/>
    <dgm:cxn modelId="{2CE088AD-FB87-4DEA-80B9-2947354DD5F1}" type="presParOf" srcId="{B7AE31F4-D698-42B7-891F-D7DBD70E8B3A}" destId="{9A1D4856-797A-43B8-A0CA-D7FCA6A85B78}" srcOrd="1" destOrd="0" presId="urn:microsoft.com/office/officeart/2008/layout/HalfCircleOrganizationChart"/>
    <dgm:cxn modelId="{FB9AC07F-2B48-4350-B09C-64C21E310DD7}" type="presParOf" srcId="{B7AE31F4-D698-42B7-891F-D7DBD70E8B3A}" destId="{7A0E6391-EDC3-4DBC-B89C-C3141C3DA324}" srcOrd="2" destOrd="0" presId="urn:microsoft.com/office/officeart/2008/layout/HalfCircleOrganizationChart"/>
    <dgm:cxn modelId="{CD0B96B9-FAF3-4B0F-BDDA-4EF01CCF1578}" type="presParOf" srcId="{B7AE31F4-D698-42B7-891F-D7DBD70E8B3A}" destId="{6BE896FA-BC7B-4E6F-BC63-328B9BB24348}" srcOrd="3" destOrd="0" presId="urn:microsoft.com/office/officeart/2008/layout/HalfCircleOrganizationChart"/>
    <dgm:cxn modelId="{6FEB3CEF-AA69-4C9C-8DE4-055D66EBF707}" type="presParOf" srcId="{059E1F4F-2E0B-4034-99B9-45ABB6DFC838}" destId="{97350249-8204-44FB-970F-63B95BBE9868}" srcOrd="1" destOrd="0" presId="urn:microsoft.com/office/officeart/2008/layout/HalfCircleOrganizationChart"/>
    <dgm:cxn modelId="{B23F92BF-C025-4720-A959-30EBCA1FA990}" type="presParOf" srcId="{97350249-8204-44FB-970F-63B95BBE9868}" destId="{D4CAAF3B-5986-43CA-A510-36959D08BCFE}" srcOrd="0" destOrd="0" presId="urn:microsoft.com/office/officeart/2008/layout/HalfCircleOrganizationChart"/>
    <dgm:cxn modelId="{5A96E70A-0A91-490A-B722-6185E089246B}" type="presParOf" srcId="{97350249-8204-44FB-970F-63B95BBE9868}" destId="{925AACD9-CCF3-4A31-B9EA-E732BB5F30B2}" srcOrd="1" destOrd="0" presId="urn:microsoft.com/office/officeart/2008/layout/HalfCircleOrganizationChart"/>
    <dgm:cxn modelId="{166F2C26-0C2A-4371-AD13-D762549CF9C0}" type="presParOf" srcId="{925AACD9-CCF3-4A31-B9EA-E732BB5F30B2}" destId="{F65D9C66-6597-451A-BC7C-136FB86706D2}" srcOrd="0" destOrd="0" presId="urn:microsoft.com/office/officeart/2008/layout/HalfCircleOrganizationChart"/>
    <dgm:cxn modelId="{6BE630D6-76BD-4593-8028-7780AEE50D1D}" type="presParOf" srcId="{F65D9C66-6597-451A-BC7C-136FB86706D2}" destId="{78E83140-C811-4164-91C4-194E4BED9051}" srcOrd="0" destOrd="0" presId="urn:microsoft.com/office/officeart/2008/layout/HalfCircleOrganizationChart"/>
    <dgm:cxn modelId="{D3928A66-E5CE-40C9-A481-1C9A97EBCA7D}" type="presParOf" srcId="{F65D9C66-6597-451A-BC7C-136FB86706D2}" destId="{2FAB5FB5-030C-4933-9F28-1997AFAEC7E5}" srcOrd="1" destOrd="0" presId="urn:microsoft.com/office/officeart/2008/layout/HalfCircleOrganizationChart"/>
    <dgm:cxn modelId="{90E4A278-E535-41DC-A8C4-531BBC3D319A}" type="presParOf" srcId="{F65D9C66-6597-451A-BC7C-136FB86706D2}" destId="{80A26FB4-0DFD-4323-98F3-4710E44E564B}" srcOrd="2" destOrd="0" presId="urn:microsoft.com/office/officeart/2008/layout/HalfCircleOrganizationChart"/>
    <dgm:cxn modelId="{EE2B9062-5F2E-4032-B8D3-03C6C59B53DF}" type="presParOf" srcId="{F65D9C66-6597-451A-BC7C-136FB86706D2}" destId="{5D660704-38DF-45A8-B5FF-72B0CAF5F712}" srcOrd="3" destOrd="0" presId="urn:microsoft.com/office/officeart/2008/layout/HalfCircleOrganizationChart"/>
    <dgm:cxn modelId="{782E1FE0-7474-47B1-B220-5B21EBEFC08C}" type="presParOf" srcId="{925AACD9-CCF3-4A31-B9EA-E732BB5F30B2}" destId="{231AA5A5-87FC-4261-834C-54D4893F379C}" srcOrd="1" destOrd="0" presId="urn:microsoft.com/office/officeart/2008/layout/HalfCircleOrganizationChart"/>
    <dgm:cxn modelId="{2E4CD105-6818-492B-A654-32986BE7B3B8}" type="presParOf" srcId="{925AACD9-CCF3-4A31-B9EA-E732BB5F30B2}" destId="{930EE2E9-5DA0-433C-92DE-720F96CA912F}" srcOrd="2" destOrd="0" presId="urn:microsoft.com/office/officeart/2008/layout/HalfCircleOrganizationChart"/>
    <dgm:cxn modelId="{495B0189-FD40-4D37-BD2B-F2270D409242}" type="presParOf" srcId="{97350249-8204-44FB-970F-63B95BBE9868}" destId="{7E7116E7-7C2C-4459-86E8-DF0193F1B613}" srcOrd="2" destOrd="0" presId="urn:microsoft.com/office/officeart/2008/layout/HalfCircleOrganizationChart"/>
    <dgm:cxn modelId="{978A92E5-3D24-41C9-8B8A-5AA9E897089F}" type="presParOf" srcId="{97350249-8204-44FB-970F-63B95BBE9868}" destId="{4A349C9A-F690-4462-8058-7146567105A8}" srcOrd="3" destOrd="0" presId="urn:microsoft.com/office/officeart/2008/layout/HalfCircleOrganizationChart"/>
    <dgm:cxn modelId="{F0AF2613-3A06-4D25-A750-37ADFD345617}" type="presParOf" srcId="{4A349C9A-F690-4462-8058-7146567105A8}" destId="{4B35897F-68EA-4313-92C1-9DC1FB1077D0}" srcOrd="0" destOrd="0" presId="urn:microsoft.com/office/officeart/2008/layout/HalfCircleOrganizationChart"/>
    <dgm:cxn modelId="{0A708885-9D25-46E1-9FB6-423E457CA3A8}" type="presParOf" srcId="{4B35897F-68EA-4313-92C1-9DC1FB1077D0}" destId="{9066B06A-58F1-4EAF-B04F-0FFC5C6F38C5}" srcOrd="0" destOrd="0" presId="urn:microsoft.com/office/officeart/2008/layout/HalfCircleOrganizationChart"/>
    <dgm:cxn modelId="{13B1C726-3F12-4E65-876E-CDF8B4A67056}" type="presParOf" srcId="{4B35897F-68EA-4313-92C1-9DC1FB1077D0}" destId="{CE5CF20E-C5CF-4B75-866B-3DC69416D969}" srcOrd="1" destOrd="0" presId="urn:microsoft.com/office/officeart/2008/layout/HalfCircleOrganizationChart"/>
    <dgm:cxn modelId="{1663E69C-6662-4FC8-BA10-7702201924AE}" type="presParOf" srcId="{4B35897F-68EA-4313-92C1-9DC1FB1077D0}" destId="{5680851B-5A8D-4E1C-AEAB-757C3237856F}" srcOrd="2" destOrd="0" presId="urn:microsoft.com/office/officeart/2008/layout/HalfCircleOrganizationChart"/>
    <dgm:cxn modelId="{8FE8B0C3-B556-4B71-9367-B481F2E04D4C}" type="presParOf" srcId="{4B35897F-68EA-4313-92C1-9DC1FB1077D0}" destId="{5517AC7C-AAEA-4B1B-950B-CDC141D04320}" srcOrd="3" destOrd="0" presId="urn:microsoft.com/office/officeart/2008/layout/HalfCircleOrganizationChart"/>
    <dgm:cxn modelId="{699BDD66-5616-4185-8FF7-7A6F0F7338FE}" type="presParOf" srcId="{4A349C9A-F690-4462-8058-7146567105A8}" destId="{D3212CB8-0DBA-4EBA-9092-A69916307B7D}" srcOrd="1" destOrd="0" presId="urn:microsoft.com/office/officeart/2008/layout/HalfCircleOrganizationChart"/>
    <dgm:cxn modelId="{3EF451F2-0CFC-4841-9C0F-08D17DF0F583}" type="presParOf" srcId="{4A349C9A-F690-4462-8058-7146567105A8}" destId="{0F15AC26-7498-41CE-A26F-6F109E722C52}" srcOrd="2" destOrd="0" presId="urn:microsoft.com/office/officeart/2008/layout/HalfCircleOrganizationChart"/>
    <dgm:cxn modelId="{67E587A0-11F1-48B8-8805-D880516A4F0F}" type="presParOf" srcId="{059E1F4F-2E0B-4034-99B9-45ABB6DFC838}" destId="{F962CC10-7D27-41F5-91C7-183C28EFD2D7}" srcOrd="2" destOrd="0" presId="urn:microsoft.com/office/officeart/2008/layout/HalfCircleOrganizationChart"/>
    <dgm:cxn modelId="{7D8CFAD8-BC52-480D-9B01-4829496A3564}" type="presParOf" srcId="{74894BB8-11CA-4D80-B00C-985CD1741D09}" destId="{6625114B-6CFD-4E55-890B-56469A7D64A6}" srcOrd="2" destOrd="0" presId="urn:microsoft.com/office/officeart/2008/layout/HalfCircleOrganizationChart"/>
    <dgm:cxn modelId="{353B8BC7-FC72-44A8-BEC7-AEC94A120469}" type="presParOf" srcId="{74894BB8-11CA-4D80-B00C-985CD1741D09}" destId="{1B1EBE85-71B5-4C25-B7CB-D863DC05344C}" srcOrd="3" destOrd="0" presId="urn:microsoft.com/office/officeart/2008/layout/HalfCircleOrganizationChart"/>
    <dgm:cxn modelId="{BB5F5604-16FB-486D-8754-5AC4AC246A76}" type="presParOf" srcId="{1B1EBE85-71B5-4C25-B7CB-D863DC05344C}" destId="{0DFDB619-FC50-4EC3-9E92-991C74077750}" srcOrd="0" destOrd="0" presId="urn:microsoft.com/office/officeart/2008/layout/HalfCircleOrganizationChart"/>
    <dgm:cxn modelId="{3AD17CB5-DD0D-4C5C-83A6-87C823CDB09C}" type="presParOf" srcId="{0DFDB619-FC50-4EC3-9E92-991C74077750}" destId="{F125772A-82E1-47C6-BA11-D96E0D770544}" srcOrd="0" destOrd="0" presId="urn:microsoft.com/office/officeart/2008/layout/HalfCircleOrganizationChart"/>
    <dgm:cxn modelId="{B917991B-5327-49BE-A263-4FF499B2C37A}" type="presParOf" srcId="{0DFDB619-FC50-4EC3-9E92-991C74077750}" destId="{FE8E6AEA-CBCC-46DF-A963-BB11CB262628}" srcOrd="1" destOrd="0" presId="urn:microsoft.com/office/officeart/2008/layout/HalfCircleOrganizationChart"/>
    <dgm:cxn modelId="{8C33829D-5AAA-4C96-9B87-42AA3C60FCF0}" type="presParOf" srcId="{0DFDB619-FC50-4EC3-9E92-991C74077750}" destId="{1018F562-E035-466F-8813-97797AA7E856}" srcOrd="2" destOrd="0" presId="urn:microsoft.com/office/officeart/2008/layout/HalfCircleOrganizationChart"/>
    <dgm:cxn modelId="{7FCB6848-A765-49F4-BFEE-725916561405}" type="presParOf" srcId="{0DFDB619-FC50-4EC3-9E92-991C74077750}" destId="{A234E090-98BA-41BD-8E6C-F90BDB492CFA}" srcOrd="3" destOrd="0" presId="urn:microsoft.com/office/officeart/2008/layout/HalfCircleOrganizationChart"/>
    <dgm:cxn modelId="{95B8CFD5-1AD7-4BAB-957D-F398D30E99E9}" type="presParOf" srcId="{1B1EBE85-71B5-4C25-B7CB-D863DC05344C}" destId="{DEC920FF-54E1-4EBB-86BB-08CC7D307E08}" srcOrd="1" destOrd="0" presId="urn:microsoft.com/office/officeart/2008/layout/HalfCircleOrganizationChart"/>
    <dgm:cxn modelId="{EBAE84FB-5F08-4AE0-A088-43B194E521EC}" type="presParOf" srcId="{DEC920FF-54E1-4EBB-86BB-08CC7D307E08}" destId="{035EA5BF-AC6C-485F-B880-7990BE035EE8}" srcOrd="0" destOrd="0" presId="urn:microsoft.com/office/officeart/2008/layout/HalfCircleOrganizationChart"/>
    <dgm:cxn modelId="{41DDB090-F635-44CD-832E-85B842D68F8E}" type="presParOf" srcId="{DEC920FF-54E1-4EBB-86BB-08CC7D307E08}" destId="{65173813-DD70-45BA-A757-8805D9AD6A61}" srcOrd="1" destOrd="0" presId="urn:microsoft.com/office/officeart/2008/layout/HalfCircleOrganizationChart"/>
    <dgm:cxn modelId="{E191ABB7-0D7E-49F4-993A-6620168A1D01}" type="presParOf" srcId="{65173813-DD70-45BA-A757-8805D9AD6A61}" destId="{1704A9E5-A0AC-47C6-8577-E9C4B7EBBEE8}" srcOrd="0" destOrd="0" presId="urn:microsoft.com/office/officeart/2008/layout/HalfCircleOrganizationChart"/>
    <dgm:cxn modelId="{C0FA37A1-0287-4351-9105-FD9844DF1C19}" type="presParOf" srcId="{1704A9E5-A0AC-47C6-8577-E9C4B7EBBEE8}" destId="{FA5D9DBC-F85F-4475-AE62-70863F14F3A2}" srcOrd="0" destOrd="0" presId="urn:microsoft.com/office/officeart/2008/layout/HalfCircleOrganizationChart"/>
    <dgm:cxn modelId="{611DD0FF-85BE-445E-B37A-1E3CE8EEBE4B}" type="presParOf" srcId="{1704A9E5-A0AC-47C6-8577-E9C4B7EBBEE8}" destId="{EBD6D62B-A539-4555-AB06-3457C2431FE6}" srcOrd="1" destOrd="0" presId="urn:microsoft.com/office/officeart/2008/layout/HalfCircleOrganizationChart"/>
    <dgm:cxn modelId="{64493C4A-74FF-4521-84A0-0C9420B8C06D}" type="presParOf" srcId="{1704A9E5-A0AC-47C6-8577-E9C4B7EBBEE8}" destId="{0DA8C2CD-503B-4976-B9AC-5F5C6BE29095}" srcOrd="2" destOrd="0" presId="urn:microsoft.com/office/officeart/2008/layout/HalfCircleOrganizationChart"/>
    <dgm:cxn modelId="{B0009891-48EF-444E-AC88-B3DE397AA700}" type="presParOf" srcId="{1704A9E5-A0AC-47C6-8577-E9C4B7EBBEE8}" destId="{93B544BF-700A-4A96-8117-FBDA54F118EA}" srcOrd="3" destOrd="0" presId="urn:microsoft.com/office/officeart/2008/layout/HalfCircleOrganizationChart"/>
    <dgm:cxn modelId="{80D50CC4-A39F-425C-9E8C-1420F77B95A0}" type="presParOf" srcId="{65173813-DD70-45BA-A757-8805D9AD6A61}" destId="{E23F088C-DB71-4473-8B31-38552E78DFA8}" srcOrd="1" destOrd="0" presId="urn:microsoft.com/office/officeart/2008/layout/HalfCircleOrganizationChart"/>
    <dgm:cxn modelId="{0146F623-B7E9-4B4E-8B6C-C489EBEBF21E}" type="presParOf" srcId="{65173813-DD70-45BA-A757-8805D9AD6A61}" destId="{4191FF8D-E594-4572-B5EF-440BC49A6D83}" srcOrd="2" destOrd="0" presId="urn:microsoft.com/office/officeart/2008/layout/HalfCircleOrganizationChart"/>
    <dgm:cxn modelId="{C85933C2-991F-4427-A2FB-939107A019C7}" type="presParOf" srcId="{1B1EBE85-71B5-4C25-B7CB-D863DC05344C}" destId="{78E6E79C-8D0B-465C-BC1F-4F272606052A}" srcOrd="2" destOrd="0" presId="urn:microsoft.com/office/officeart/2008/layout/HalfCircleOrganizationChart"/>
    <dgm:cxn modelId="{B3B712AD-4BD3-4EB2-93D4-DD40E57991EA}" type="presParOf" srcId="{74894BB8-11CA-4D80-B00C-985CD1741D09}" destId="{9537B196-EF0A-4309-B734-04EE50D14D83}" srcOrd="4" destOrd="0" presId="urn:microsoft.com/office/officeart/2008/layout/HalfCircleOrganizationChart"/>
    <dgm:cxn modelId="{FB3F3760-64AB-488D-881E-C3FDEA767BEF}" type="presParOf" srcId="{74894BB8-11CA-4D80-B00C-985CD1741D09}" destId="{51C25CCD-D840-480F-A749-3F1A7E27704F}" srcOrd="5" destOrd="0" presId="urn:microsoft.com/office/officeart/2008/layout/HalfCircleOrganizationChart"/>
    <dgm:cxn modelId="{02A8E647-091C-47E3-B71D-ACF0C7BFF23C}" type="presParOf" srcId="{51C25CCD-D840-480F-A749-3F1A7E27704F}" destId="{3404EE61-FA0E-4BBE-87B6-F36404A58A8F}" srcOrd="0" destOrd="0" presId="urn:microsoft.com/office/officeart/2008/layout/HalfCircleOrganizationChart"/>
    <dgm:cxn modelId="{29B2DCE1-1CBE-47B7-85E1-2C946FE12E3A}" type="presParOf" srcId="{3404EE61-FA0E-4BBE-87B6-F36404A58A8F}" destId="{1565C1E1-36A3-4CE6-ACB5-3B51D781A81F}" srcOrd="0" destOrd="0" presId="urn:microsoft.com/office/officeart/2008/layout/HalfCircleOrganizationChart"/>
    <dgm:cxn modelId="{88953D64-22D0-4F90-8027-3516D4F65C3E}" type="presParOf" srcId="{3404EE61-FA0E-4BBE-87B6-F36404A58A8F}" destId="{109477E1-569C-4DA8-AF0E-38539C9B51A3}" srcOrd="1" destOrd="0" presId="urn:microsoft.com/office/officeart/2008/layout/HalfCircleOrganizationChart"/>
    <dgm:cxn modelId="{FE9C5007-0754-478E-9B3A-E2FD7A6E52E3}" type="presParOf" srcId="{3404EE61-FA0E-4BBE-87B6-F36404A58A8F}" destId="{68106F1A-AA13-426F-A90B-F0F2FDA49121}" srcOrd="2" destOrd="0" presId="urn:microsoft.com/office/officeart/2008/layout/HalfCircleOrganizationChart"/>
    <dgm:cxn modelId="{B8CEBC69-3E57-4D52-92D4-CCCF91F49184}" type="presParOf" srcId="{3404EE61-FA0E-4BBE-87B6-F36404A58A8F}" destId="{DE75648C-E69E-4C74-9B1C-1C63BBED6C20}" srcOrd="3" destOrd="0" presId="urn:microsoft.com/office/officeart/2008/layout/HalfCircleOrganizationChart"/>
    <dgm:cxn modelId="{3EE4AE89-B817-4962-8FCD-CC1C60CBD122}" type="presParOf" srcId="{51C25CCD-D840-480F-A749-3F1A7E27704F}" destId="{7C37DCBD-CB38-4C2F-BD5B-B5F9ED0768DD}" srcOrd="1" destOrd="0" presId="urn:microsoft.com/office/officeart/2008/layout/HalfCircleOrganizationChart"/>
    <dgm:cxn modelId="{9625A2B9-2564-43E3-BE0C-281A41A076CD}" type="presParOf" srcId="{7C37DCBD-CB38-4C2F-BD5B-B5F9ED0768DD}" destId="{377B0BBA-97E5-48A6-BB46-8609E1CD5733}" srcOrd="0" destOrd="0" presId="urn:microsoft.com/office/officeart/2008/layout/HalfCircleOrganizationChart"/>
    <dgm:cxn modelId="{8EC1513B-1F5F-4B5A-BD6C-C437945E36B1}" type="presParOf" srcId="{7C37DCBD-CB38-4C2F-BD5B-B5F9ED0768DD}" destId="{4BC08F62-1398-419F-86CC-482C23255990}" srcOrd="1" destOrd="0" presId="urn:microsoft.com/office/officeart/2008/layout/HalfCircleOrganizationChart"/>
    <dgm:cxn modelId="{3FB41EC1-B8A1-493C-A74B-BF310F4737A0}" type="presParOf" srcId="{4BC08F62-1398-419F-86CC-482C23255990}" destId="{97BEB4CF-74DA-4167-8AFC-8307B6317684}" srcOrd="0" destOrd="0" presId="urn:microsoft.com/office/officeart/2008/layout/HalfCircleOrganizationChart"/>
    <dgm:cxn modelId="{33E113EF-E41B-4B74-8492-4426512DDE88}" type="presParOf" srcId="{97BEB4CF-74DA-4167-8AFC-8307B6317684}" destId="{1FE22BA4-7053-4152-B8FB-F83A8490F6E5}" srcOrd="0" destOrd="0" presId="urn:microsoft.com/office/officeart/2008/layout/HalfCircleOrganizationChart"/>
    <dgm:cxn modelId="{2BFE7265-83FA-4FD3-8FEB-9D618B23E9AA}" type="presParOf" srcId="{97BEB4CF-74DA-4167-8AFC-8307B6317684}" destId="{C7F7075E-502A-45AE-B69E-A3888E7F325C}" srcOrd="1" destOrd="0" presId="urn:microsoft.com/office/officeart/2008/layout/HalfCircleOrganizationChart"/>
    <dgm:cxn modelId="{AB1F1765-211F-4817-BAD2-67A04DB89AA9}" type="presParOf" srcId="{97BEB4CF-74DA-4167-8AFC-8307B6317684}" destId="{5787CDAF-2665-4D12-9AAA-1D55176450AC}" srcOrd="2" destOrd="0" presId="urn:microsoft.com/office/officeart/2008/layout/HalfCircleOrganizationChart"/>
    <dgm:cxn modelId="{01C01276-D465-469B-908C-C0B99B0E1150}" type="presParOf" srcId="{97BEB4CF-74DA-4167-8AFC-8307B6317684}" destId="{202BDC0E-37A1-4300-B14B-BAA0E9D99C79}" srcOrd="3" destOrd="0" presId="urn:microsoft.com/office/officeart/2008/layout/HalfCircleOrganizationChart"/>
    <dgm:cxn modelId="{571B15EB-BF1E-4D00-9D00-7003CBEDD6C5}" type="presParOf" srcId="{4BC08F62-1398-419F-86CC-482C23255990}" destId="{733947A6-456C-4D3F-B4CB-CA1B2A965B20}" srcOrd="1" destOrd="0" presId="urn:microsoft.com/office/officeart/2008/layout/HalfCircleOrganizationChart"/>
    <dgm:cxn modelId="{173EF35E-1B25-4103-8B62-D447587CE07D}" type="presParOf" srcId="{4BC08F62-1398-419F-86CC-482C23255990}" destId="{E9586414-A122-4BC0-8EA6-FA8C435E4B3E}" srcOrd="2" destOrd="0" presId="urn:microsoft.com/office/officeart/2008/layout/HalfCircleOrganizationChart"/>
    <dgm:cxn modelId="{21FBDC11-4C6E-4B23-AC4A-07FA9CD525CF}" type="presParOf" srcId="{7C37DCBD-CB38-4C2F-BD5B-B5F9ED0768DD}" destId="{7AF2687B-90AE-4F98-832A-A52B448E6744}" srcOrd="2" destOrd="0" presId="urn:microsoft.com/office/officeart/2008/layout/HalfCircleOrganizationChart"/>
    <dgm:cxn modelId="{FA7FF189-3470-4E88-88C4-4A40E9645B43}" type="presParOf" srcId="{7C37DCBD-CB38-4C2F-BD5B-B5F9ED0768DD}" destId="{338F3C2A-1CA7-4A88-BA3A-D1213559E7BE}" srcOrd="3" destOrd="0" presId="urn:microsoft.com/office/officeart/2008/layout/HalfCircleOrganizationChart"/>
    <dgm:cxn modelId="{50A49458-6E70-4685-AF13-E801E722F445}" type="presParOf" srcId="{338F3C2A-1CA7-4A88-BA3A-D1213559E7BE}" destId="{52183B60-6456-4111-AE38-4C9FC609C1BC}" srcOrd="0" destOrd="0" presId="urn:microsoft.com/office/officeart/2008/layout/HalfCircleOrganizationChart"/>
    <dgm:cxn modelId="{6172BD2E-E023-46BE-97F0-398EAC5DFD5E}" type="presParOf" srcId="{52183B60-6456-4111-AE38-4C9FC609C1BC}" destId="{36BA87E6-F1DD-4613-8172-9DA0F4646828}" srcOrd="0" destOrd="0" presId="urn:microsoft.com/office/officeart/2008/layout/HalfCircleOrganizationChart"/>
    <dgm:cxn modelId="{D554F03D-03D6-4B52-8078-92EC88932196}" type="presParOf" srcId="{52183B60-6456-4111-AE38-4C9FC609C1BC}" destId="{4EA52387-B46D-4667-BBA5-9099D42F832C}" srcOrd="1" destOrd="0" presId="urn:microsoft.com/office/officeart/2008/layout/HalfCircleOrganizationChart"/>
    <dgm:cxn modelId="{1CA74DF9-97C5-4576-BACE-F0BFDECA6780}" type="presParOf" srcId="{52183B60-6456-4111-AE38-4C9FC609C1BC}" destId="{2915796E-6A76-4457-A99E-BDC370184073}" srcOrd="2" destOrd="0" presId="urn:microsoft.com/office/officeart/2008/layout/HalfCircleOrganizationChart"/>
    <dgm:cxn modelId="{6B4F1AC3-ED06-45B1-8037-9089797EC236}" type="presParOf" srcId="{52183B60-6456-4111-AE38-4C9FC609C1BC}" destId="{759895CF-39D6-4759-8229-0847B44FBA2B}" srcOrd="3" destOrd="0" presId="urn:microsoft.com/office/officeart/2008/layout/HalfCircleOrganizationChart"/>
    <dgm:cxn modelId="{97AE6A5F-DFA4-452E-8AE0-57281B1D0A9D}" type="presParOf" srcId="{338F3C2A-1CA7-4A88-BA3A-D1213559E7BE}" destId="{814FBB46-342B-4D9E-A1EA-D079CFB36473}" srcOrd="1" destOrd="0" presId="urn:microsoft.com/office/officeart/2008/layout/HalfCircleOrganizationChart"/>
    <dgm:cxn modelId="{62D11514-A032-458B-976A-F65869C650F4}" type="presParOf" srcId="{338F3C2A-1CA7-4A88-BA3A-D1213559E7BE}" destId="{E8C7A28F-632D-4992-80A0-75DFC54528A7}" srcOrd="2" destOrd="0" presId="urn:microsoft.com/office/officeart/2008/layout/HalfCircleOrganizationChart"/>
    <dgm:cxn modelId="{320C10F3-A62C-4F42-B6C0-81BA2E0B93C6}" type="presParOf" srcId="{51C25CCD-D840-480F-A749-3F1A7E27704F}" destId="{999319A2-2E4F-42B7-8E83-04444175EE20}" srcOrd="2" destOrd="0" presId="urn:microsoft.com/office/officeart/2008/layout/HalfCircleOrganizationChart"/>
    <dgm:cxn modelId="{A0EEAC7A-8FEF-46C8-B653-4BEB448D4D9C}" type="presParOf" srcId="{C7B4542F-BED2-4299-B4EA-69CFCB9288C5}" destId="{4089E0EC-64A5-43A4-9F5C-92FCD74169D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1" loCatId="list" qsTypeId="urn:microsoft.com/office/officeart/2005/8/quickstyle/simple1" qsCatId="simple" csTypeId="urn:microsoft.com/office/officeart/2005/8/colors/colorful1#2" csCatId="colorful" phldr="1"/>
      <dgm:spPr/>
    </dgm:pt>
    <dgm:pt modelId="{9E9F0796-879D-411A-B688-C8ED578C4929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algn="ctr"/>
          <a:endParaRPr lang="pt-B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125D25-E6AC-4A52-8915-13B96814E250}" type="parTrans" cxnId="{A2766AD5-BBB0-45D1-8226-9589387E620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CB431EC-9495-49AE-A07F-42A3EE67E98D}" type="sibTrans" cxnId="{A2766AD5-BBB0-45D1-8226-9589387E6209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2AD9F4F2-F073-4C1F-8989-E4FC4549E45F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CED313A-7B0C-4621-A44C-90766F5EE922}" type="parTrans" cxnId="{459E2EAF-62AE-4A84-AD08-A47A9B07569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A3D51A61-D9C7-4E22-8DF0-0CBAB78C6BF4}" type="sibTrans" cxnId="{459E2EAF-62AE-4A84-AD08-A47A9B07569A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12D655BC-FEA3-47FF-AE27-722B86A32E1B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2. Alimentação “dolorosa”   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algn="l"/>
          <a:r>
            <a:rPr lang="pt-BR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F533425-400C-4EC9-AC38-3AF2ED577105}" type="parTrans" cxnId="{AFFFE356-AC0E-4EBC-99C2-4C74E533B98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1B08FD03-CC7D-4475-9A59-E5B02F6BF0B7}" type="sibTrans" cxnId="{AFFFE356-AC0E-4EBC-99C2-4C74E533B984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 custLinFactNeighborX="-10582" custLinFactNeighborY="597"/>
      <dgm:spPr/>
    </dgm:pt>
    <dgm:pt modelId="{3C8867AE-3419-49ED-891A-B0DB144A677B}" type="pres">
      <dgm:prSet presAssocID="{7B49EEFB-DE78-4463-849A-A0B977D0A977}" presName="linComp" presStyleCnt="0"/>
      <dgm:spPr/>
    </dgm:pt>
    <dgm:pt modelId="{341520C2-A5EA-4A03-9965-A70BAF9442F5}" type="pres">
      <dgm:prSet presAssocID="{9E9F0796-879D-411A-B688-C8ED578C4929}" presName="compNode" presStyleCnt="0"/>
      <dgm:spPr/>
    </dgm:pt>
    <dgm:pt modelId="{61360900-7EEA-449F-A498-C022D5A614C1}" type="pres">
      <dgm:prSet presAssocID="{9E9F0796-879D-411A-B688-C8ED578C4929}" presName="node" presStyleLbl="node1" presStyleIdx="0" presStyleCnt="3" custScaleX="113496" custScaleY="1173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C610F-09F2-4012-A17F-497C6CDBD9D3}" type="pres">
      <dgm:prSet presAssocID="{9E9F0796-879D-411A-B688-C8ED578C4929}" presName="invisiNode" presStyleLbl="node1" presStyleIdx="0" presStyleCnt="3"/>
      <dgm:spPr/>
    </dgm:pt>
    <dgm:pt modelId="{73FA4CA9-AC2E-4B83-9376-25D25D4575F2}" type="pres">
      <dgm:prSet presAssocID="{9E9F0796-879D-411A-B688-C8ED578C492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6F589C-D5D1-40C7-A9C2-E650EC7B68BC}" type="pres">
      <dgm:prSet presAssocID="{CCB431EC-9495-49AE-A07F-42A3EE67E98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2573A5F-7392-41CF-80EF-D42CD6EE0AA9}" type="pres">
      <dgm:prSet presAssocID="{2AD9F4F2-F073-4C1F-8989-E4FC4549E45F}" presName="compNode" presStyleCnt="0"/>
      <dgm:spPr/>
    </dgm:pt>
    <dgm:pt modelId="{C857DA51-D174-4050-B604-0DD00FA01A68}" type="pres">
      <dgm:prSet presAssocID="{2AD9F4F2-F073-4C1F-8989-E4FC4549E45F}" presName="node" presStyleLbl="node1" presStyleIdx="1" presStyleCnt="3" custScaleX="114576" custScaleY="1170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C6E79-0F9E-4E94-B1BC-DEDF32D39D7B}" type="pres">
      <dgm:prSet presAssocID="{2AD9F4F2-F073-4C1F-8989-E4FC4549E45F}" presName="invisiNode" presStyleLbl="node1" presStyleIdx="1" presStyleCnt="3"/>
      <dgm:spPr/>
    </dgm:pt>
    <dgm:pt modelId="{D18F8C44-3928-46CD-8D7D-AB0A271AF8E0}" type="pres">
      <dgm:prSet presAssocID="{2AD9F4F2-F073-4C1F-8989-E4FC4549E45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8520D4-3CAC-470D-88C5-28114BC44E3E}" type="pres">
      <dgm:prSet presAssocID="{A3D51A61-D9C7-4E22-8DF0-0CBAB78C6BF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C59C445-272A-4190-AB89-477A2B5AA8A4}" type="pres">
      <dgm:prSet presAssocID="{12D655BC-FEA3-47FF-AE27-722B86A32E1B}" presName="compNode" presStyleCnt="0"/>
      <dgm:spPr/>
    </dgm:pt>
    <dgm:pt modelId="{18F0045F-1047-4B42-9A09-32899904A6A3}" type="pres">
      <dgm:prSet presAssocID="{12D655BC-FEA3-47FF-AE27-722B86A32E1B}" presName="node" presStyleLbl="node1" presStyleIdx="2" presStyleCnt="3" custScaleX="114382" custScaleY="1173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76159-24E4-4FE2-A494-1BE089915BC0}" type="pres">
      <dgm:prSet presAssocID="{12D655BC-FEA3-47FF-AE27-722B86A32E1B}" presName="invisiNode" presStyleLbl="node1" presStyleIdx="2" presStyleCnt="3"/>
      <dgm:spPr/>
    </dgm:pt>
    <dgm:pt modelId="{F9DD4D4F-9461-404F-8DA9-6A3E3D8C9FAC}" type="pres">
      <dgm:prSet presAssocID="{12D655BC-FEA3-47FF-AE27-722B86A32E1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263105D-C99F-48E1-9774-F3C574F043E6}" type="presOf" srcId="{7B49EEFB-DE78-4463-849A-A0B977D0A977}" destId="{FF72BAD2-F5A0-42F8-8668-0BB83EA8F616}" srcOrd="0" destOrd="0" presId="urn:microsoft.com/office/officeart/2005/8/layout/pList2#1"/>
    <dgm:cxn modelId="{EB4F401D-7619-4E41-974B-B50E5DBB32E5}" type="presOf" srcId="{A3D51A61-D9C7-4E22-8DF0-0CBAB78C6BF4}" destId="{9E8520D4-3CAC-470D-88C5-28114BC44E3E}" srcOrd="0" destOrd="0" presId="urn:microsoft.com/office/officeart/2005/8/layout/pList2#1"/>
    <dgm:cxn modelId="{459E2EAF-62AE-4A84-AD08-A47A9B07569A}" srcId="{7B49EEFB-DE78-4463-849A-A0B977D0A977}" destId="{2AD9F4F2-F073-4C1F-8989-E4FC4549E45F}" srcOrd="1" destOrd="0" parTransId="{3CED313A-7B0C-4621-A44C-90766F5EE922}" sibTransId="{A3D51A61-D9C7-4E22-8DF0-0CBAB78C6BF4}"/>
    <dgm:cxn modelId="{A2766AD5-BBB0-45D1-8226-9589387E6209}" srcId="{7B49EEFB-DE78-4463-849A-A0B977D0A977}" destId="{9E9F0796-879D-411A-B688-C8ED578C4929}" srcOrd="0" destOrd="0" parTransId="{4F125D25-E6AC-4A52-8915-13B96814E250}" sibTransId="{CCB431EC-9495-49AE-A07F-42A3EE67E98D}"/>
    <dgm:cxn modelId="{AFFFE356-AC0E-4EBC-99C2-4C74E533B984}" srcId="{7B49EEFB-DE78-4463-849A-A0B977D0A977}" destId="{12D655BC-FEA3-47FF-AE27-722B86A32E1B}" srcOrd="2" destOrd="0" parTransId="{AF533425-400C-4EC9-AC38-3AF2ED577105}" sibTransId="{1B08FD03-CC7D-4475-9A59-E5B02F6BF0B7}"/>
    <dgm:cxn modelId="{A15A682A-13FC-47E7-AD8D-F73D59843D72}" type="presOf" srcId="{9E9F0796-879D-411A-B688-C8ED578C4929}" destId="{61360900-7EEA-449F-A498-C022D5A614C1}" srcOrd="0" destOrd="0" presId="urn:microsoft.com/office/officeart/2005/8/layout/pList2#1"/>
    <dgm:cxn modelId="{1CB3C573-F1BB-4D3A-9A0A-8DC6DE8ED8F6}" type="presOf" srcId="{12D655BC-FEA3-47FF-AE27-722B86A32E1B}" destId="{18F0045F-1047-4B42-9A09-32899904A6A3}" srcOrd="0" destOrd="0" presId="urn:microsoft.com/office/officeart/2005/8/layout/pList2#1"/>
    <dgm:cxn modelId="{26101BBD-268F-4C56-AB6A-CC6A983A93FE}" type="presOf" srcId="{2AD9F4F2-F073-4C1F-8989-E4FC4549E45F}" destId="{C857DA51-D174-4050-B604-0DD00FA01A68}" srcOrd="0" destOrd="0" presId="urn:microsoft.com/office/officeart/2005/8/layout/pList2#1"/>
    <dgm:cxn modelId="{8FE148F4-117E-4564-A7D0-2264EC07630C}" type="presOf" srcId="{CCB431EC-9495-49AE-A07F-42A3EE67E98D}" destId="{A66F589C-D5D1-40C7-A9C2-E650EC7B68BC}" srcOrd="0" destOrd="0" presId="urn:microsoft.com/office/officeart/2005/8/layout/pList2#1"/>
    <dgm:cxn modelId="{E006DF14-9420-46A7-B252-8C7A3D26C78B}" type="presParOf" srcId="{FF72BAD2-F5A0-42F8-8668-0BB83EA8F616}" destId="{C592E29D-BCF0-4FF6-9F60-686A9DFD1790}" srcOrd="0" destOrd="0" presId="urn:microsoft.com/office/officeart/2005/8/layout/pList2#1"/>
    <dgm:cxn modelId="{CE5D9045-2E3A-4441-9623-62E2F4207212}" type="presParOf" srcId="{FF72BAD2-F5A0-42F8-8668-0BB83EA8F616}" destId="{3C8867AE-3419-49ED-891A-B0DB144A677B}" srcOrd="1" destOrd="0" presId="urn:microsoft.com/office/officeart/2005/8/layout/pList2#1"/>
    <dgm:cxn modelId="{23BB23FF-DEE3-46E9-A4CC-C6AA6EFE0946}" type="presParOf" srcId="{3C8867AE-3419-49ED-891A-B0DB144A677B}" destId="{341520C2-A5EA-4A03-9965-A70BAF9442F5}" srcOrd="0" destOrd="0" presId="urn:microsoft.com/office/officeart/2005/8/layout/pList2#1"/>
    <dgm:cxn modelId="{E0296CCA-47C8-42C6-BB78-7DE126B64C2D}" type="presParOf" srcId="{341520C2-A5EA-4A03-9965-A70BAF9442F5}" destId="{61360900-7EEA-449F-A498-C022D5A614C1}" srcOrd="0" destOrd="0" presId="urn:microsoft.com/office/officeart/2005/8/layout/pList2#1"/>
    <dgm:cxn modelId="{CECCE888-5ED3-475D-96E1-427A09A19F61}" type="presParOf" srcId="{341520C2-A5EA-4A03-9965-A70BAF9442F5}" destId="{56DC610F-09F2-4012-A17F-497C6CDBD9D3}" srcOrd="1" destOrd="0" presId="urn:microsoft.com/office/officeart/2005/8/layout/pList2#1"/>
    <dgm:cxn modelId="{F684893F-7759-45D4-995A-85A52E6BAC6E}" type="presParOf" srcId="{341520C2-A5EA-4A03-9965-A70BAF9442F5}" destId="{73FA4CA9-AC2E-4B83-9376-25D25D4575F2}" srcOrd="2" destOrd="0" presId="urn:microsoft.com/office/officeart/2005/8/layout/pList2#1"/>
    <dgm:cxn modelId="{94AC8F26-86D1-4916-8DA7-447852DB29D6}" type="presParOf" srcId="{3C8867AE-3419-49ED-891A-B0DB144A677B}" destId="{A66F589C-D5D1-40C7-A9C2-E650EC7B68BC}" srcOrd="1" destOrd="0" presId="urn:microsoft.com/office/officeart/2005/8/layout/pList2#1"/>
    <dgm:cxn modelId="{BF3FE924-B03E-4FDD-AC6E-806A3322E8EE}" type="presParOf" srcId="{3C8867AE-3419-49ED-891A-B0DB144A677B}" destId="{52573A5F-7392-41CF-80EF-D42CD6EE0AA9}" srcOrd="2" destOrd="0" presId="urn:microsoft.com/office/officeart/2005/8/layout/pList2#1"/>
    <dgm:cxn modelId="{465ACCD5-AD1B-4ACB-BD11-CD8E2BA3B44C}" type="presParOf" srcId="{52573A5F-7392-41CF-80EF-D42CD6EE0AA9}" destId="{C857DA51-D174-4050-B604-0DD00FA01A68}" srcOrd="0" destOrd="0" presId="urn:microsoft.com/office/officeart/2005/8/layout/pList2#1"/>
    <dgm:cxn modelId="{FFE15E47-9780-4EFE-9E71-188ABB009D12}" type="presParOf" srcId="{52573A5F-7392-41CF-80EF-D42CD6EE0AA9}" destId="{3A4C6E79-0F9E-4E94-B1BC-DEDF32D39D7B}" srcOrd="1" destOrd="0" presId="urn:microsoft.com/office/officeart/2005/8/layout/pList2#1"/>
    <dgm:cxn modelId="{DBCE889E-7398-4420-9A17-639324EE7F98}" type="presParOf" srcId="{52573A5F-7392-41CF-80EF-D42CD6EE0AA9}" destId="{D18F8C44-3928-46CD-8D7D-AB0A271AF8E0}" srcOrd="2" destOrd="0" presId="urn:microsoft.com/office/officeart/2005/8/layout/pList2#1"/>
    <dgm:cxn modelId="{63AE24B7-0BA6-4771-82E1-C547525B20B2}" type="presParOf" srcId="{3C8867AE-3419-49ED-891A-B0DB144A677B}" destId="{9E8520D4-3CAC-470D-88C5-28114BC44E3E}" srcOrd="3" destOrd="0" presId="urn:microsoft.com/office/officeart/2005/8/layout/pList2#1"/>
    <dgm:cxn modelId="{037993AF-0E21-4F31-855F-34D2FC8C14A7}" type="presParOf" srcId="{3C8867AE-3419-49ED-891A-B0DB144A677B}" destId="{6C59C445-272A-4190-AB89-477A2B5AA8A4}" srcOrd="4" destOrd="0" presId="urn:microsoft.com/office/officeart/2005/8/layout/pList2#1"/>
    <dgm:cxn modelId="{7D9753AC-48C4-47A8-9A7B-7C1DAD8BFB89}" type="presParOf" srcId="{6C59C445-272A-4190-AB89-477A2B5AA8A4}" destId="{18F0045F-1047-4B42-9A09-32899904A6A3}" srcOrd="0" destOrd="0" presId="urn:microsoft.com/office/officeart/2005/8/layout/pList2#1"/>
    <dgm:cxn modelId="{81914B7F-DD93-4BA9-A786-555D9250791B}" type="presParOf" srcId="{6C59C445-272A-4190-AB89-477A2B5AA8A4}" destId="{33476159-24E4-4FE2-A494-1BE089915BC0}" srcOrd="1" destOrd="0" presId="urn:microsoft.com/office/officeart/2005/8/layout/pList2#1"/>
    <dgm:cxn modelId="{FB0F8CE6-979A-4BEB-9F98-C86E5E768B08}" type="presParOf" srcId="{6C59C445-272A-4190-AB89-477A2B5AA8A4}" destId="{F9DD4D4F-9461-404F-8DA9-6A3E3D8C9FA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3" loCatId="list" qsTypeId="urn:microsoft.com/office/officeart/2005/8/quickstyle/simple1" qsCatId="simple" csTypeId="urn:microsoft.com/office/officeart/2005/8/colors/colorful1#3" csCatId="colorful" phldr="1"/>
      <dgm:spPr/>
    </dgm:pt>
    <dgm:pt modelId="{9E9F0796-879D-411A-B688-C8ED578C4929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algn="ctr">
            <a:lnSpc>
              <a:spcPct val="90000"/>
            </a:lnSpc>
          </a:pP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125D25-E6AC-4A52-8915-13B96814E250}" type="par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CB431EC-9495-49AE-A07F-42A3EE67E98D}" type="sib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341520C2-A5EA-4A03-9965-A70BAF9442F5}" type="pres">
      <dgm:prSet presAssocID="{9E9F0796-879D-411A-B688-C8ED578C4929}" presName="compNode" presStyleCnt="0"/>
      <dgm:spPr/>
    </dgm:pt>
    <dgm:pt modelId="{61360900-7EEA-449F-A498-C022D5A614C1}" type="pres">
      <dgm:prSet presAssocID="{9E9F0796-879D-411A-B688-C8ED578C4929}" presName="node" presStyleLbl="node1" presStyleIdx="0" presStyleCnt="1" custScaleX="113496" custScaleY="111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C610F-09F2-4012-A17F-497C6CDBD9D3}" type="pres">
      <dgm:prSet presAssocID="{9E9F0796-879D-411A-B688-C8ED578C4929}" presName="invisiNode" presStyleLbl="node1" presStyleIdx="0" presStyleCnt="1"/>
      <dgm:spPr/>
    </dgm:pt>
    <dgm:pt modelId="{73FA4CA9-AC2E-4B83-9376-25D25D4575F2}" type="pres">
      <dgm:prSet presAssocID="{9E9F0796-879D-411A-B688-C8ED578C4929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766AD5-BBB0-45D1-8226-9589387E6209}" srcId="{7B49EEFB-DE78-4463-849A-A0B977D0A977}" destId="{9E9F0796-879D-411A-B688-C8ED578C4929}" srcOrd="0" destOrd="0" parTransId="{4F125D25-E6AC-4A52-8915-13B96814E250}" sibTransId="{CCB431EC-9495-49AE-A07F-42A3EE67E98D}"/>
    <dgm:cxn modelId="{48EB3EFF-0B18-4216-8C58-687255426CD6}" type="presOf" srcId="{9E9F0796-879D-411A-B688-C8ED578C4929}" destId="{61360900-7EEA-449F-A498-C022D5A614C1}" srcOrd="0" destOrd="0" presId="urn:microsoft.com/office/officeart/2005/8/layout/pList2#3"/>
    <dgm:cxn modelId="{93DA4E85-60E6-4393-B062-B2EF9CB54BBC}" type="presOf" srcId="{7B49EEFB-DE78-4463-849A-A0B977D0A977}" destId="{FF72BAD2-F5A0-42F8-8668-0BB83EA8F616}" srcOrd="0" destOrd="0" presId="urn:microsoft.com/office/officeart/2005/8/layout/pList2#3"/>
    <dgm:cxn modelId="{EF52C084-CE06-463B-B3AB-70CD23369EB7}" type="presParOf" srcId="{FF72BAD2-F5A0-42F8-8668-0BB83EA8F616}" destId="{C592E29D-BCF0-4FF6-9F60-686A9DFD1790}" srcOrd="0" destOrd="0" presId="urn:microsoft.com/office/officeart/2005/8/layout/pList2#3"/>
    <dgm:cxn modelId="{5C70BB32-ABBA-4094-8C41-B33393883962}" type="presParOf" srcId="{FF72BAD2-F5A0-42F8-8668-0BB83EA8F616}" destId="{3C8867AE-3419-49ED-891A-B0DB144A677B}" srcOrd="1" destOrd="0" presId="urn:microsoft.com/office/officeart/2005/8/layout/pList2#3"/>
    <dgm:cxn modelId="{F1BEB7EB-B820-4602-9879-03D17903D912}" type="presParOf" srcId="{3C8867AE-3419-49ED-891A-B0DB144A677B}" destId="{341520C2-A5EA-4A03-9965-A70BAF9442F5}" srcOrd="0" destOrd="0" presId="urn:microsoft.com/office/officeart/2005/8/layout/pList2#3"/>
    <dgm:cxn modelId="{83773279-FA17-43DF-A34D-AB9CB8F9470A}" type="presParOf" srcId="{341520C2-A5EA-4A03-9965-A70BAF9442F5}" destId="{61360900-7EEA-449F-A498-C022D5A614C1}" srcOrd="0" destOrd="0" presId="urn:microsoft.com/office/officeart/2005/8/layout/pList2#3"/>
    <dgm:cxn modelId="{84F90533-0F26-49B5-9E1D-50BF26DBFEB3}" type="presParOf" srcId="{341520C2-A5EA-4A03-9965-A70BAF9442F5}" destId="{56DC610F-09F2-4012-A17F-497C6CDBD9D3}" srcOrd="1" destOrd="0" presId="urn:microsoft.com/office/officeart/2005/8/layout/pList2#3"/>
    <dgm:cxn modelId="{DF33167D-15D9-4542-952C-A7506F9DC7C4}" type="presParOf" srcId="{341520C2-A5EA-4A03-9965-A70BAF9442F5}" destId="{73FA4CA9-AC2E-4B83-9376-25D25D4575F2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3" loCatId="list" qsTypeId="urn:microsoft.com/office/officeart/2005/8/quickstyle/simple1" qsCatId="simple" csTypeId="urn:microsoft.com/office/officeart/2005/8/colors/colorful1#3" csCatId="colorful" phldr="1"/>
      <dgm:spPr/>
    </dgm:pt>
    <dgm:pt modelId="{9E9F0796-879D-411A-B688-C8ED578C4929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algn="ctr">
            <a:lnSpc>
              <a:spcPct val="90000"/>
            </a:lnSpc>
          </a:pP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125D25-E6AC-4A52-8915-13B96814E250}" type="par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CB431EC-9495-49AE-A07F-42A3EE67E98D}" type="sib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341520C2-A5EA-4A03-9965-A70BAF9442F5}" type="pres">
      <dgm:prSet presAssocID="{9E9F0796-879D-411A-B688-C8ED578C4929}" presName="compNode" presStyleCnt="0"/>
      <dgm:spPr/>
    </dgm:pt>
    <dgm:pt modelId="{61360900-7EEA-449F-A498-C022D5A614C1}" type="pres">
      <dgm:prSet presAssocID="{9E9F0796-879D-411A-B688-C8ED578C4929}" presName="node" presStyleLbl="node1" presStyleIdx="0" presStyleCnt="1" custScaleX="113496" custScaleY="111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C610F-09F2-4012-A17F-497C6CDBD9D3}" type="pres">
      <dgm:prSet presAssocID="{9E9F0796-879D-411A-B688-C8ED578C4929}" presName="invisiNode" presStyleLbl="node1" presStyleIdx="0" presStyleCnt="1"/>
      <dgm:spPr/>
    </dgm:pt>
    <dgm:pt modelId="{73FA4CA9-AC2E-4B83-9376-25D25D4575F2}" type="pres">
      <dgm:prSet presAssocID="{9E9F0796-879D-411A-B688-C8ED578C4929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766AD5-BBB0-45D1-8226-9589387E6209}" srcId="{7B49EEFB-DE78-4463-849A-A0B977D0A977}" destId="{9E9F0796-879D-411A-B688-C8ED578C4929}" srcOrd="0" destOrd="0" parTransId="{4F125D25-E6AC-4A52-8915-13B96814E250}" sibTransId="{CCB431EC-9495-49AE-A07F-42A3EE67E98D}"/>
    <dgm:cxn modelId="{DD6FC82B-D700-426A-976C-DBCFC59141FE}" type="presOf" srcId="{7B49EEFB-DE78-4463-849A-A0B977D0A977}" destId="{FF72BAD2-F5A0-42F8-8668-0BB83EA8F616}" srcOrd="0" destOrd="0" presId="urn:microsoft.com/office/officeart/2005/8/layout/pList2#3"/>
    <dgm:cxn modelId="{EB39FE53-6158-437D-BEF5-34FB0C489A62}" type="presOf" srcId="{9E9F0796-879D-411A-B688-C8ED578C4929}" destId="{61360900-7EEA-449F-A498-C022D5A614C1}" srcOrd="0" destOrd="0" presId="urn:microsoft.com/office/officeart/2005/8/layout/pList2#3"/>
    <dgm:cxn modelId="{6AAB1772-22E5-4B17-8065-89DEBB0B8BB4}" type="presParOf" srcId="{FF72BAD2-F5A0-42F8-8668-0BB83EA8F616}" destId="{C592E29D-BCF0-4FF6-9F60-686A9DFD1790}" srcOrd="0" destOrd="0" presId="urn:microsoft.com/office/officeart/2005/8/layout/pList2#3"/>
    <dgm:cxn modelId="{DF35B1C6-3245-41BF-9CEB-4B3AC941127A}" type="presParOf" srcId="{FF72BAD2-F5A0-42F8-8668-0BB83EA8F616}" destId="{3C8867AE-3419-49ED-891A-B0DB144A677B}" srcOrd="1" destOrd="0" presId="urn:microsoft.com/office/officeart/2005/8/layout/pList2#3"/>
    <dgm:cxn modelId="{A6A36435-9902-42E0-A1A5-0B8ECDBD55DA}" type="presParOf" srcId="{3C8867AE-3419-49ED-891A-B0DB144A677B}" destId="{341520C2-A5EA-4A03-9965-A70BAF9442F5}" srcOrd="0" destOrd="0" presId="urn:microsoft.com/office/officeart/2005/8/layout/pList2#3"/>
    <dgm:cxn modelId="{B612B953-C35B-43B2-960F-C0F340DF345D}" type="presParOf" srcId="{341520C2-A5EA-4A03-9965-A70BAF9442F5}" destId="{61360900-7EEA-449F-A498-C022D5A614C1}" srcOrd="0" destOrd="0" presId="urn:microsoft.com/office/officeart/2005/8/layout/pList2#3"/>
    <dgm:cxn modelId="{6F4E24BB-5964-4F63-98B4-A40CBCF65EA5}" type="presParOf" srcId="{341520C2-A5EA-4A03-9965-A70BAF9442F5}" destId="{56DC610F-09F2-4012-A17F-497C6CDBD9D3}" srcOrd="1" destOrd="0" presId="urn:microsoft.com/office/officeart/2005/8/layout/pList2#3"/>
    <dgm:cxn modelId="{62A41267-3B25-4CFF-B6A7-4F6E1ECD7A65}" type="presParOf" srcId="{341520C2-A5EA-4A03-9965-A70BAF9442F5}" destId="{73FA4CA9-AC2E-4B83-9376-25D25D4575F2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3" loCatId="list" qsTypeId="urn:microsoft.com/office/officeart/2005/8/quickstyle/simple1" qsCatId="simple" csTypeId="urn:microsoft.com/office/officeart/2005/8/colors/colorful1#3" csCatId="colorful" phldr="1"/>
      <dgm:spPr/>
    </dgm:pt>
    <dgm:pt modelId="{9E9F0796-879D-411A-B688-C8ED578C4929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algn="ctr">
            <a:lnSpc>
              <a:spcPct val="90000"/>
            </a:lnSpc>
          </a:pP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125D25-E6AC-4A52-8915-13B96814E250}" type="par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CB431EC-9495-49AE-A07F-42A3EE67E98D}" type="sib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341520C2-A5EA-4A03-9965-A70BAF9442F5}" type="pres">
      <dgm:prSet presAssocID="{9E9F0796-879D-411A-B688-C8ED578C4929}" presName="compNode" presStyleCnt="0"/>
      <dgm:spPr/>
    </dgm:pt>
    <dgm:pt modelId="{61360900-7EEA-449F-A498-C022D5A614C1}" type="pres">
      <dgm:prSet presAssocID="{9E9F0796-879D-411A-B688-C8ED578C4929}" presName="node" presStyleLbl="node1" presStyleIdx="0" presStyleCnt="1" custScaleX="113496" custScaleY="111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C610F-09F2-4012-A17F-497C6CDBD9D3}" type="pres">
      <dgm:prSet presAssocID="{9E9F0796-879D-411A-B688-C8ED578C4929}" presName="invisiNode" presStyleLbl="node1" presStyleIdx="0" presStyleCnt="1"/>
      <dgm:spPr/>
    </dgm:pt>
    <dgm:pt modelId="{73FA4CA9-AC2E-4B83-9376-25D25D4575F2}" type="pres">
      <dgm:prSet presAssocID="{9E9F0796-879D-411A-B688-C8ED578C4929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0AC85F8-8230-4727-BD9A-8DA747432CFB}" type="presOf" srcId="{9E9F0796-879D-411A-B688-C8ED578C4929}" destId="{61360900-7EEA-449F-A498-C022D5A614C1}" srcOrd="0" destOrd="0" presId="urn:microsoft.com/office/officeart/2005/8/layout/pList2#3"/>
    <dgm:cxn modelId="{2988685D-A8F9-4BA4-999E-85D322285B26}" type="presOf" srcId="{7B49EEFB-DE78-4463-849A-A0B977D0A977}" destId="{FF72BAD2-F5A0-42F8-8668-0BB83EA8F616}" srcOrd="0" destOrd="0" presId="urn:microsoft.com/office/officeart/2005/8/layout/pList2#3"/>
    <dgm:cxn modelId="{A2766AD5-BBB0-45D1-8226-9589387E6209}" srcId="{7B49EEFB-DE78-4463-849A-A0B977D0A977}" destId="{9E9F0796-879D-411A-B688-C8ED578C4929}" srcOrd="0" destOrd="0" parTransId="{4F125D25-E6AC-4A52-8915-13B96814E250}" sibTransId="{CCB431EC-9495-49AE-A07F-42A3EE67E98D}"/>
    <dgm:cxn modelId="{C161A6EE-9703-4013-8B99-0D6E0D986042}" type="presParOf" srcId="{FF72BAD2-F5A0-42F8-8668-0BB83EA8F616}" destId="{C592E29D-BCF0-4FF6-9F60-686A9DFD1790}" srcOrd="0" destOrd="0" presId="urn:microsoft.com/office/officeart/2005/8/layout/pList2#3"/>
    <dgm:cxn modelId="{724925F1-48F4-4974-AB5B-3A5DD58294D3}" type="presParOf" srcId="{FF72BAD2-F5A0-42F8-8668-0BB83EA8F616}" destId="{3C8867AE-3419-49ED-891A-B0DB144A677B}" srcOrd="1" destOrd="0" presId="urn:microsoft.com/office/officeart/2005/8/layout/pList2#3"/>
    <dgm:cxn modelId="{7439C5EF-1CA1-4B5C-AF1A-DFD0D53A5903}" type="presParOf" srcId="{3C8867AE-3419-49ED-891A-B0DB144A677B}" destId="{341520C2-A5EA-4A03-9965-A70BAF9442F5}" srcOrd="0" destOrd="0" presId="urn:microsoft.com/office/officeart/2005/8/layout/pList2#3"/>
    <dgm:cxn modelId="{FD71B938-83D9-4FCD-AAAC-8DB9C192ED5D}" type="presParOf" srcId="{341520C2-A5EA-4A03-9965-A70BAF9442F5}" destId="{61360900-7EEA-449F-A498-C022D5A614C1}" srcOrd="0" destOrd="0" presId="urn:microsoft.com/office/officeart/2005/8/layout/pList2#3"/>
    <dgm:cxn modelId="{24C8F836-894D-4084-B53A-F1CE61CA51C4}" type="presParOf" srcId="{341520C2-A5EA-4A03-9965-A70BAF9442F5}" destId="{56DC610F-09F2-4012-A17F-497C6CDBD9D3}" srcOrd="1" destOrd="0" presId="urn:microsoft.com/office/officeart/2005/8/layout/pList2#3"/>
    <dgm:cxn modelId="{20E44269-AF08-45C0-8E6F-B4062D1B6BD0}" type="presParOf" srcId="{341520C2-A5EA-4A03-9965-A70BAF9442F5}" destId="{73FA4CA9-AC2E-4B83-9376-25D25D4575F2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3" loCatId="list" qsTypeId="urn:microsoft.com/office/officeart/2005/8/quickstyle/simple1" qsCatId="simple" csTypeId="urn:microsoft.com/office/officeart/2005/8/colors/colorful1#3" csCatId="colorful" phldr="1"/>
      <dgm:spPr/>
    </dgm:pt>
    <dgm:pt modelId="{9E9F0796-879D-411A-B688-C8ED578C4929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BR" sz="17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algn="l">
            <a:lnSpc>
              <a:spcPct val="150000"/>
            </a:lnSpc>
          </a:pPr>
          <a:r>
            <a:rPr lang="pt-BR" sz="17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algn="ctr">
            <a:lnSpc>
              <a:spcPct val="90000"/>
            </a:lnSpc>
          </a:pPr>
          <a:endParaRPr lang="pt-BR" sz="17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125D25-E6AC-4A52-8915-13B96814E250}" type="par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CB431EC-9495-49AE-A07F-42A3EE67E98D}" type="sibTrans" cxnId="{A2766AD5-BBB0-45D1-8226-9589387E620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341520C2-A5EA-4A03-9965-A70BAF9442F5}" type="pres">
      <dgm:prSet presAssocID="{9E9F0796-879D-411A-B688-C8ED578C4929}" presName="compNode" presStyleCnt="0"/>
      <dgm:spPr/>
    </dgm:pt>
    <dgm:pt modelId="{61360900-7EEA-449F-A498-C022D5A614C1}" type="pres">
      <dgm:prSet presAssocID="{9E9F0796-879D-411A-B688-C8ED578C4929}" presName="node" presStyleLbl="node1" presStyleIdx="0" presStyleCnt="1" custScaleX="113496" custScaleY="111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C610F-09F2-4012-A17F-497C6CDBD9D3}" type="pres">
      <dgm:prSet presAssocID="{9E9F0796-879D-411A-B688-C8ED578C4929}" presName="invisiNode" presStyleLbl="node1" presStyleIdx="0" presStyleCnt="1"/>
      <dgm:spPr/>
    </dgm:pt>
    <dgm:pt modelId="{73FA4CA9-AC2E-4B83-9376-25D25D4575F2}" type="pres">
      <dgm:prSet presAssocID="{9E9F0796-879D-411A-B688-C8ED578C4929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166C0E5-E4E7-48D8-94B7-D1978F2E0342}" type="presOf" srcId="{7B49EEFB-DE78-4463-849A-A0B977D0A977}" destId="{FF72BAD2-F5A0-42F8-8668-0BB83EA8F616}" srcOrd="0" destOrd="0" presId="urn:microsoft.com/office/officeart/2005/8/layout/pList2#3"/>
    <dgm:cxn modelId="{909E9B47-D11C-43AB-8BEE-4D25C3ECF973}" type="presOf" srcId="{9E9F0796-879D-411A-B688-C8ED578C4929}" destId="{61360900-7EEA-449F-A498-C022D5A614C1}" srcOrd="0" destOrd="0" presId="urn:microsoft.com/office/officeart/2005/8/layout/pList2#3"/>
    <dgm:cxn modelId="{A2766AD5-BBB0-45D1-8226-9589387E6209}" srcId="{7B49EEFB-DE78-4463-849A-A0B977D0A977}" destId="{9E9F0796-879D-411A-B688-C8ED578C4929}" srcOrd="0" destOrd="0" parTransId="{4F125D25-E6AC-4A52-8915-13B96814E250}" sibTransId="{CCB431EC-9495-49AE-A07F-42A3EE67E98D}"/>
    <dgm:cxn modelId="{DA677E74-8421-42CA-8ED4-44F14F105A7F}" type="presParOf" srcId="{FF72BAD2-F5A0-42F8-8668-0BB83EA8F616}" destId="{C592E29D-BCF0-4FF6-9F60-686A9DFD1790}" srcOrd="0" destOrd="0" presId="urn:microsoft.com/office/officeart/2005/8/layout/pList2#3"/>
    <dgm:cxn modelId="{886B67CE-B498-48A0-907A-1B08E5B768FA}" type="presParOf" srcId="{FF72BAD2-F5A0-42F8-8668-0BB83EA8F616}" destId="{3C8867AE-3419-49ED-891A-B0DB144A677B}" srcOrd="1" destOrd="0" presId="urn:microsoft.com/office/officeart/2005/8/layout/pList2#3"/>
    <dgm:cxn modelId="{26B90D13-58A8-43F0-A984-71DEF8D83C9B}" type="presParOf" srcId="{3C8867AE-3419-49ED-891A-B0DB144A677B}" destId="{341520C2-A5EA-4A03-9965-A70BAF9442F5}" srcOrd="0" destOrd="0" presId="urn:microsoft.com/office/officeart/2005/8/layout/pList2#3"/>
    <dgm:cxn modelId="{930004C2-3A60-465F-898F-5F3A527190E9}" type="presParOf" srcId="{341520C2-A5EA-4A03-9965-A70BAF9442F5}" destId="{61360900-7EEA-449F-A498-C022D5A614C1}" srcOrd="0" destOrd="0" presId="urn:microsoft.com/office/officeart/2005/8/layout/pList2#3"/>
    <dgm:cxn modelId="{F3DA4BD5-A809-49F1-BD38-850E73A160B5}" type="presParOf" srcId="{341520C2-A5EA-4A03-9965-A70BAF9442F5}" destId="{56DC610F-09F2-4012-A17F-497C6CDBD9D3}" srcOrd="1" destOrd="0" presId="urn:microsoft.com/office/officeart/2005/8/layout/pList2#3"/>
    <dgm:cxn modelId="{162B02C6-00C2-41D7-B33D-A9E3418A53EC}" type="presParOf" srcId="{341520C2-A5EA-4A03-9965-A70BAF9442F5}" destId="{73FA4CA9-AC2E-4B83-9376-25D25D4575F2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7" loCatId="list" qsTypeId="urn:microsoft.com/office/officeart/2005/8/quickstyle/simple1" qsCatId="simple" csTypeId="urn:microsoft.com/office/officeart/2005/8/colors/accent3_2" csCatId="accent3" phldr="1"/>
      <dgm:spPr/>
    </dgm:pt>
    <dgm:pt modelId="{2AD9F4F2-F073-4C1F-8989-E4FC4549E45F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CED313A-7B0C-4621-A44C-90766F5EE922}" type="par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3D51A61-D9C7-4E22-8DF0-0CBAB78C6BF4}" type="sib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52573A5F-7392-41CF-80EF-D42CD6EE0AA9}" type="pres">
      <dgm:prSet presAssocID="{2AD9F4F2-F073-4C1F-8989-E4FC4549E45F}" presName="compNode" presStyleCnt="0"/>
      <dgm:spPr/>
    </dgm:pt>
    <dgm:pt modelId="{C857DA51-D174-4050-B604-0DD00FA01A68}" type="pres">
      <dgm:prSet presAssocID="{2AD9F4F2-F073-4C1F-8989-E4FC4549E45F}" presName="node" presStyleLbl="node1" presStyleIdx="0" presStyleCnt="1" custScaleX="106591" custScaleY="109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C6E79-0F9E-4E94-B1BC-DEDF32D39D7B}" type="pres">
      <dgm:prSet presAssocID="{2AD9F4F2-F073-4C1F-8989-E4FC4549E45F}" presName="invisiNode" presStyleLbl="node1" presStyleIdx="0" presStyleCnt="1"/>
      <dgm:spPr/>
    </dgm:pt>
    <dgm:pt modelId="{D18F8C44-3928-46CD-8D7D-AB0A271AF8E0}" type="pres">
      <dgm:prSet presAssocID="{2AD9F4F2-F073-4C1F-8989-E4FC4549E45F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BC0C54E-1858-4260-9E9B-92BF188CE004}" type="presOf" srcId="{7B49EEFB-DE78-4463-849A-A0B977D0A977}" destId="{FF72BAD2-F5A0-42F8-8668-0BB83EA8F616}" srcOrd="0" destOrd="0" presId="urn:microsoft.com/office/officeart/2005/8/layout/pList2#7"/>
    <dgm:cxn modelId="{37DED20B-70A6-4440-80BE-E8EE2E3BFF7D}" type="presOf" srcId="{2AD9F4F2-F073-4C1F-8989-E4FC4549E45F}" destId="{C857DA51-D174-4050-B604-0DD00FA01A68}" srcOrd="0" destOrd="0" presId="urn:microsoft.com/office/officeart/2005/8/layout/pList2#7"/>
    <dgm:cxn modelId="{459E2EAF-62AE-4A84-AD08-A47A9B07569A}" srcId="{7B49EEFB-DE78-4463-849A-A0B977D0A977}" destId="{2AD9F4F2-F073-4C1F-8989-E4FC4549E45F}" srcOrd="0" destOrd="0" parTransId="{3CED313A-7B0C-4621-A44C-90766F5EE922}" sibTransId="{A3D51A61-D9C7-4E22-8DF0-0CBAB78C6BF4}"/>
    <dgm:cxn modelId="{4E8F76D9-63C3-4F0F-9367-68BA1BF9403B}" type="presParOf" srcId="{FF72BAD2-F5A0-42F8-8668-0BB83EA8F616}" destId="{C592E29D-BCF0-4FF6-9F60-686A9DFD1790}" srcOrd="0" destOrd="0" presId="urn:microsoft.com/office/officeart/2005/8/layout/pList2#7"/>
    <dgm:cxn modelId="{E1DFF788-F10E-48E4-886E-D86A185A15BB}" type="presParOf" srcId="{FF72BAD2-F5A0-42F8-8668-0BB83EA8F616}" destId="{3C8867AE-3419-49ED-891A-B0DB144A677B}" srcOrd="1" destOrd="0" presId="urn:microsoft.com/office/officeart/2005/8/layout/pList2#7"/>
    <dgm:cxn modelId="{A5554ACF-4053-47E5-83A6-2168C3780BD5}" type="presParOf" srcId="{3C8867AE-3419-49ED-891A-B0DB144A677B}" destId="{52573A5F-7392-41CF-80EF-D42CD6EE0AA9}" srcOrd="0" destOrd="0" presId="urn:microsoft.com/office/officeart/2005/8/layout/pList2#7"/>
    <dgm:cxn modelId="{4578D265-F250-495A-8087-8A793F789FE7}" type="presParOf" srcId="{52573A5F-7392-41CF-80EF-D42CD6EE0AA9}" destId="{C857DA51-D174-4050-B604-0DD00FA01A68}" srcOrd="0" destOrd="0" presId="urn:microsoft.com/office/officeart/2005/8/layout/pList2#7"/>
    <dgm:cxn modelId="{A2330DEA-6702-476B-A8BB-7BBBD804C443}" type="presParOf" srcId="{52573A5F-7392-41CF-80EF-D42CD6EE0AA9}" destId="{3A4C6E79-0F9E-4E94-B1BC-DEDF32D39D7B}" srcOrd="1" destOrd="0" presId="urn:microsoft.com/office/officeart/2005/8/layout/pList2#7"/>
    <dgm:cxn modelId="{374FFC44-167A-4F21-84B3-B348D855F57B}" type="presParOf" srcId="{52573A5F-7392-41CF-80EF-D42CD6EE0AA9}" destId="{D18F8C44-3928-46CD-8D7D-AB0A271AF8E0}" srcOrd="2" destOrd="0" presId="urn:microsoft.com/office/officeart/2005/8/layout/pList2#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49EEFB-DE78-4463-849A-A0B977D0A977}" type="doc">
      <dgm:prSet loTypeId="urn:microsoft.com/office/officeart/2005/8/layout/pList2#7" loCatId="list" qsTypeId="urn:microsoft.com/office/officeart/2005/8/quickstyle/simple1" qsCatId="simple" csTypeId="urn:microsoft.com/office/officeart/2005/8/colors/accent3_2" csCatId="accent3" phldr="1"/>
      <dgm:spPr/>
    </dgm:pt>
    <dgm:pt modelId="{2AD9F4F2-F073-4C1F-8989-E4FC4549E45F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algn="l">
            <a:lnSpc>
              <a:spcPct val="100000"/>
            </a:lnSpc>
          </a:pPr>
          <a:r>
            <a:rPr lang="pt-B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CED313A-7B0C-4621-A44C-90766F5EE922}" type="par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3D51A61-D9C7-4E22-8DF0-0CBAB78C6BF4}" type="sibTrans" cxnId="{459E2EAF-62AE-4A84-AD08-A47A9B07569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F72BAD2-F5A0-42F8-8668-0BB83EA8F616}" type="pres">
      <dgm:prSet presAssocID="{7B49EEFB-DE78-4463-849A-A0B977D0A977}" presName="Name0" presStyleCnt="0">
        <dgm:presLayoutVars>
          <dgm:dir/>
          <dgm:resizeHandles val="exact"/>
        </dgm:presLayoutVars>
      </dgm:prSet>
      <dgm:spPr/>
    </dgm:pt>
    <dgm:pt modelId="{C592E29D-BCF0-4FF6-9F60-686A9DFD1790}" type="pres">
      <dgm:prSet presAssocID="{7B49EEFB-DE78-4463-849A-A0B977D0A977}" presName="bkgdShp" presStyleLbl="alignAccFollowNode1" presStyleIdx="0" presStyleCnt="1"/>
      <dgm:spPr/>
    </dgm:pt>
    <dgm:pt modelId="{3C8867AE-3419-49ED-891A-B0DB144A677B}" type="pres">
      <dgm:prSet presAssocID="{7B49EEFB-DE78-4463-849A-A0B977D0A977}" presName="linComp" presStyleCnt="0"/>
      <dgm:spPr/>
    </dgm:pt>
    <dgm:pt modelId="{52573A5F-7392-41CF-80EF-D42CD6EE0AA9}" type="pres">
      <dgm:prSet presAssocID="{2AD9F4F2-F073-4C1F-8989-E4FC4549E45F}" presName="compNode" presStyleCnt="0"/>
      <dgm:spPr/>
    </dgm:pt>
    <dgm:pt modelId="{C857DA51-D174-4050-B604-0DD00FA01A68}" type="pres">
      <dgm:prSet presAssocID="{2AD9F4F2-F073-4C1F-8989-E4FC4549E45F}" presName="node" presStyleLbl="node1" presStyleIdx="0" presStyleCnt="1" custScaleX="106591" custScaleY="109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C6E79-0F9E-4E94-B1BC-DEDF32D39D7B}" type="pres">
      <dgm:prSet presAssocID="{2AD9F4F2-F073-4C1F-8989-E4FC4549E45F}" presName="invisiNode" presStyleLbl="node1" presStyleIdx="0" presStyleCnt="1"/>
      <dgm:spPr/>
    </dgm:pt>
    <dgm:pt modelId="{D18F8C44-3928-46CD-8D7D-AB0A271AF8E0}" type="pres">
      <dgm:prSet presAssocID="{2AD9F4F2-F073-4C1F-8989-E4FC4549E45F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599CF95-67F0-494D-9ED3-43C0EC3B4F35}" type="presOf" srcId="{7B49EEFB-DE78-4463-849A-A0B977D0A977}" destId="{FF72BAD2-F5A0-42F8-8668-0BB83EA8F616}" srcOrd="0" destOrd="0" presId="urn:microsoft.com/office/officeart/2005/8/layout/pList2#7"/>
    <dgm:cxn modelId="{399D1406-5DC0-4B33-810B-09B6ADB8BBC2}" type="presOf" srcId="{2AD9F4F2-F073-4C1F-8989-E4FC4549E45F}" destId="{C857DA51-D174-4050-B604-0DD00FA01A68}" srcOrd="0" destOrd="0" presId="urn:microsoft.com/office/officeart/2005/8/layout/pList2#7"/>
    <dgm:cxn modelId="{459E2EAF-62AE-4A84-AD08-A47A9B07569A}" srcId="{7B49EEFB-DE78-4463-849A-A0B977D0A977}" destId="{2AD9F4F2-F073-4C1F-8989-E4FC4549E45F}" srcOrd="0" destOrd="0" parTransId="{3CED313A-7B0C-4621-A44C-90766F5EE922}" sibTransId="{A3D51A61-D9C7-4E22-8DF0-0CBAB78C6BF4}"/>
    <dgm:cxn modelId="{F79210DA-8679-4DC8-9371-0D58F359B812}" type="presParOf" srcId="{FF72BAD2-F5A0-42F8-8668-0BB83EA8F616}" destId="{C592E29D-BCF0-4FF6-9F60-686A9DFD1790}" srcOrd="0" destOrd="0" presId="urn:microsoft.com/office/officeart/2005/8/layout/pList2#7"/>
    <dgm:cxn modelId="{6366F1F9-786F-462F-BCF7-1B009DFE4E71}" type="presParOf" srcId="{FF72BAD2-F5A0-42F8-8668-0BB83EA8F616}" destId="{3C8867AE-3419-49ED-891A-B0DB144A677B}" srcOrd="1" destOrd="0" presId="urn:microsoft.com/office/officeart/2005/8/layout/pList2#7"/>
    <dgm:cxn modelId="{F19D6DE7-F653-409E-91FB-C1430B19EC5D}" type="presParOf" srcId="{3C8867AE-3419-49ED-891A-B0DB144A677B}" destId="{52573A5F-7392-41CF-80EF-D42CD6EE0AA9}" srcOrd="0" destOrd="0" presId="urn:microsoft.com/office/officeart/2005/8/layout/pList2#7"/>
    <dgm:cxn modelId="{B961BAF8-FD06-40C9-9A1D-4DAF8A5FC0B8}" type="presParOf" srcId="{52573A5F-7392-41CF-80EF-D42CD6EE0AA9}" destId="{C857DA51-D174-4050-B604-0DD00FA01A68}" srcOrd="0" destOrd="0" presId="urn:microsoft.com/office/officeart/2005/8/layout/pList2#7"/>
    <dgm:cxn modelId="{30013079-B8B5-464A-8497-76BBA5C5D50A}" type="presParOf" srcId="{52573A5F-7392-41CF-80EF-D42CD6EE0AA9}" destId="{3A4C6E79-0F9E-4E94-B1BC-DEDF32D39D7B}" srcOrd="1" destOrd="0" presId="urn:microsoft.com/office/officeart/2005/8/layout/pList2#7"/>
    <dgm:cxn modelId="{4E0A1615-9D12-4541-94E9-5CE8228F0BBD}" type="presParOf" srcId="{52573A5F-7392-41CF-80EF-D42CD6EE0AA9}" destId="{D18F8C44-3928-46CD-8D7D-AB0A271AF8E0}" srcOrd="2" destOrd="0" presId="urn:microsoft.com/office/officeart/2005/8/layout/pList2#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50E86F-5FC5-45D0-9B48-A4A80C2A1F4E}" type="doc">
      <dgm:prSet loTypeId="urn:microsoft.com/office/officeart/2005/8/layout/cycle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5930DDC-6063-4EB5-BFC9-39C58FAB1B91}">
      <dgm:prSet phldrT="[Texto]" custT="1"/>
      <dgm:spPr/>
      <dgm:t>
        <a:bodyPr/>
        <a:lstStyle/>
        <a:p>
          <a:r>
            <a:rPr lang="pt-BR" sz="1600" dirty="0" smtClean="0">
              <a:latin typeface="Century Gothic" panose="020B0502020202020204" pitchFamily="34" charset="0"/>
            </a:rPr>
            <a:t>práticas coercitivas de alimentação</a:t>
          </a:r>
          <a:endParaRPr lang="pt-BR" sz="1600" dirty="0">
            <a:latin typeface="Century Gothic" panose="020B0502020202020204" pitchFamily="34" charset="0"/>
          </a:endParaRPr>
        </a:p>
      </dgm:t>
    </dgm:pt>
    <dgm:pt modelId="{3C3C097B-2DE8-4685-8FEE-B1EEEA60CB9F}" type="parTrans" cxnId="{FC1D2647-A0BA-4428-853D-3E0CA85D195C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D1A3F05C-3796-403A-98E4-BBEADE7CF95B}" type="sibTrans" cxnId="{FC1D2647-A0BA-4428-853D-3E0CA85D195C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1F6E6407-2394-401C-8AC0-6E1759044024}">
      <dgm:prSet phldrT="[Texto]" custT="1"/>
      <dgm:spPr/>
      <dgm:t>
        <a:bodyPr/>
        <a:lstStyle/>
        <a:p>
          <a:r>
            <a:rPr lang="pt-BR" sz="1600" dirty="0" smtClean="0">
              <a:latin typeface="Century Gothic" panose="020B0502020202020204" pitchFamily="34" charset="0"/>
            </a:rPr>
            <a:t>comportamentos indesejados nas crianças</a:t>
          </a:r>
          <a:endParaRPr lang="pt-BR" sz="1600" dirty="0">
            <a:latin typeface="Century Gothic" panose="020B0502020202020204" pitchFamily="34" charset="0"/>
          </a:endParaRPr>
        </a:p>
      </dgm:t>
    </dgm:pt>
    <dgm:pt modelId="{001E3333-9745-4AB5-96E8-A78FA568280A}" type="parTrans" cxnId="{478FD0EC-401F-450F-B381-FDB23656089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30330461-E3AC-4F46-AA9E-757A092EC4C2}" type="sibTrans" cxnId="{478FD0EC-401F-450F-B381-FDB23656089B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ABCE056-20F4-4406-BF97-CFBF7C280B95}" type="pres">
      <dgm:prSet presAssocID="{3A50E86F-5FC5-45D0-9B48-A4A80C2A1F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55D3DB-52B3-469F-9011-F3F4DA419F14}" type="pres">
      <dgm:prSet presAssocID="{75930DDC-6063-4EB5-BFC9-39C58FAB1B91}" presName="dummy" presStyleCnt="0"/>
      <dgm:spPr/>
    </dgm:pt>
    <dgm:pt modelId="{D95A76FF-5A84-4558-A13A-67B1715C7DC6}" type="pres">
      <dgm:prSet presAssocID="{75930DDC-6063-4EB5-BFC9-39C58FAB1B91}" presName="node" presStyleLbl="revTx" presStyleIdx="0" presStyleCnt="2" custScaleX="1726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D43380-F72A-4565-B49E-2DA4185D21B6}" type="pres">
      <dgm:prSet presAssocID="{D1A3F05C-3796-403A-98E4-BBEADE7CF95B}" presName="sibTrans" presStyleLbl="node1" presStyleIdx="0" presStyleCnt="2"/>
      <dgm:spPr/>
      <dgm:t>
        <a:bodyPr/>
        <a:lstStyle/>
        <a:p>
          <a:endParaRPr lang="pt-BR"/>
        </a:p>
      </dgm:t>
    </dgm:pt>
    <dgm:pt modelId="{D47FB781-90E4-43E0-9BE8-FF0A0A0D2E56}" type="pres">
      <dgm:prSet presAssocID="{1F6E6407-2394-401C-8AC0-6E1759044024}" presName="dummy" presStyleCnt="0"/>
      <dgm:spPr/>
    </dgm:pt>
    <dgm:pt modelId="{C090CCB0-09D3-4F44-8B8C-0B79E58FEB2B}" type="pres">
      <dgm:prSet presAssocID="{1F6E6407-2394-401C-8AC0-6E1759044024}" presName="node" presStyleLbl="revTx" presStyleIdx="1" presStyleCnt="2" custScaleX="170456" custRadScaleRad="1097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E7C49D-2B35-4268-8157-F85911115A51}" type="pres">
      <dgm:prSet presAssocID="{30330461-E3AC-4F46-AA9E-757A092EC4C2}" presName="sibTrans" presStyleLbl="node1" presStyleIdx="1" presStyleCnt="2"/>
      <dgm:spPr/>
      <dgm:t>
        <a:bodyPr/>
        <a:lstStyle/>
        <a:p>
          <a:endParaRPr lang="pt-BR"/>
        </a:p>
      </dgm:t>
    </dgm:pt>
  </dgm:ptLst>
  <dgm:cxnLst>
    <dgm:cxn modelId="{7AC65634-9647-46EB-907A-5872EA197377}" type="presOf" srcId="{30330461-E3AC-4F46-AA9E-757A092EC4C2}" destId="{A2E7C49D-2B35-4268-8157-F85911115A51}" srcOrd="0" destOrd="0" presId="urn:microsoft.com/office/officeart/2005/8/layout/cycle1"/>
    <dgm:cxn modelId="{FC1D2647-A0BA-4428-853D-3E0CA85D195C}" srcId="{3A50E86F-5FC5-45D0-9B48-A4A80C2A1F4E}" destId="{75930DDC-6063-4EB5-BFC9-39C58FAB1B91}" srcOrd="0" destOrd="0" parTransId="{3C3C097B-2DE8-4685-8FEE-B1EEEA60CB9F}" sibTransId="{D1A3F05C-3796-403A-98E4-BBEADE7CF95B}"/>
    <dgm:cxn modelId="{478FD0EC-401F-450F-B381-FDB23656089B}" srcId="{3A50E86F-5FC5-45D0-9B48-A4A80C2A1F4E}" destId="{1F6E6407-2394-401C-8AC0-6E1759044024}" srcOrd="1" destOrd="0" parTransId="{001E3333-9745-4AB5-96E8-A78FA568280A}" sibTransId="{30330461-E3AC-4F46-AA9E-757A092EC4C2}"/>
    <dgm:cxn modelId="{D0C3F8B8-121B-4347-9157-C4997D29754C}" type="presOf" srcId="{3A50E86F-5FC5-45D0-9B48-A4A80C2A1F4E}" destId="{BABCE056-20F4-4406-BF97-CFBF7C280B95}" srcOrd="0" destOrd="0" presId="urn:microsoft.com/office/officeart/2005/8/layout/cycle1"/>
    <dgm:cxn modelId="{801BCBF2-2130-41D5-9A2A-0FD97D8286B4}" type="presOf" srcId="{D1A3F05C-3796-403A-98E4-BBEADE7CF95B}" destId="{1DD43380-F72A-4565-B49E-2DA4185D21B6}" srcOrd="0" destOrd="0" presId="urn:microsoft.com/office/officeart/2005/8/layout/cycle1"/>
    <dgm:cxn modelId="{6BB09026-3B9A-4A02-BCA7-1113433FA938}" type="presOf" srcId="{1F6E6407-2394-401C-8AC0-6E1759044024}" destId="{C090CCB0-09D3-4F44-8B8C-0B79E58FEB2B}" srcOrd="0" destOrd="0" presId="urn:microsoft.com/office/officeart/2005/8/layout/cycle1"/>
    <dgm:cxn modelId="{3BFA570C-9765-4EF8-95B5-9D466A51950D}" type="presOf" srcId="{75930DDC-6063-4EB5-BFC9-39C58FAB1B91}" destId="{D95A76FF-5A84-4558-A13A-67B1715C7DC6}" srcOrd="0" destOrd="0" presId="urn:microsoft.com/office/officeart/2005/8/layout/cycle1"/>
    <dgm:cxn modelId="{60E925FC-D5B6-429C-B9E9-10A7E2E2ED9B}" type="presParOf" srcId="{BABCE056-20F4-4406-BF97-CFBF7C280B95}" destId="{9A55D3DB-52B3-469F-9011-F3F4DA419F14}" srcOrd="0" destOrd="0" presId="urn:microsoft.com/office/officeart/2005/8/layout/cycle1"/>
    <dgm:cxn modelId="{2FDC7076-495E-43B9-9E8E-A08508A922EE}" type="presParOf" srcId="{BABCE056-20F4-4406-BF97-CFBF7C280B95}" destId="{D95A76FF-5A84-4558-A13A-67B1715C7DC6}" srcOrd="1" destOrd="0" presId="urn:microsoft.com/office/officeart/2005/8/layout/cycle1"/>
    <dgm:cxn modelId="{669A7228-05E2-4B81-A1BF-D73684029D0F}" type="presParOf" srcId="{BABCE056-20F4-4406-BF97-CFBF7C280B95}" destId="{1DD43380-F72A-4565-B49E-2DA4185D21B6}" srcOrd="2" destOrd="0" presId="urn:microsoft.com/office/officeart/2005/8/layout/cycle1"/>
    <dgm:cxn modelId="{E71DEB8F-5434-46AB-AAF9-18B3B23B2C58}" type="presParOf" srcId="{BABCE056-20F4-4406-BF97-CFBF7C280B95}" destId="{D47FB781-90E4-43E0-9BE8-FF0A0A0D2E56}" srcOrd="3" destOrd="0" presId="urn:microsoft.com/office/officeart/2005/8/layout/cycle1"/>
    <dgm:cxn modelId="{AD2130A3-5363-4F1F-AA3A-653A5966BD4B}" type="presParOf" srcId="{BABCE056-20F4-4406-BF97-CFBF7C280B95}" destId="{C090CCB0-09D3-4F44-8B8C-0B79E58FEB2B}" srcOrd="4" destOrd="0" presId="urn:microsoft.com/office/officeart/2005/8/layout/cycle1"/>
    <dgm:cxn modelId="{B9ABF9A5-4E82-4D54-858B-A31402F07177}" type="presParOf" srcId="{BABCE056-20F4-4406-BF97-CFBF7C280B95}" destId="{A2E7C49D-2B35-4268-8157-F85911115A5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E7B85-19B9-4DBD-8F4C-9BCFEE3259A7}">
      <dsp:nvSpPr>
        <dsp:cNvPr id="0" name=""/>
        <dsp:cNvSpPr/>
      </dsp:nvSpPr>
      <dsp:spPr>
        <a:xfrm>
          <a:off x="2443970" y="1229"/>
          <a:ext cx="2695773" cy="1347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Quem alimenta</a:t>
          </a:r>
          <a:endParaRPr lang="pt-BR" sz="3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43970" y="1229"/>
        <a:ext cx="2695773" cy="1347886"/>
      </dsp:txXfrm>
    </dsp:sp>
    <dsp:sp modelId="{C6F68A84-8E57-487B-B7AF-5A24E107511C}">
      <dsp:nvSpPr>
        <dsp:cNvPr id="0" name=""/>
        <dsp:cNvSpPr/>
      </dsp:nvSpPr>
      <dsp:spPr>
        <a:xfrm rot="3600000">
          <a:off x="4930167" y="2235333"/>
          <a:ext cx="1403260" cy="47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3600000">
        <a:off x="4930167" y="2235333"/>
        <a:ext cx="1403260" cy="471760"/>
      </dsp:txXfrm>
    </dsp:sp>
    <dsp:sp modelId="{2CDF4C80-C66F-4C82-8E9B-31FBB65E6E9F}">
      <dsp:nvSpPr>
        <dsp:cNvPr id="0" name=""/>
        <dsp:cNvSpPr/>
      </dsp:nvSpPr>
      <dsp:spPr>
        <a:xfrm>
          <a:off x="4668895" y="3854912"/>
          <a:ext cx="2695773" cy="1347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00276"/>
                <a:satOff val="42783"/>
                <a:lumOff val="-3235"/>
                <a:alphaOff val="0"/>
                <a:shade val="51000"/>
                <a:satMod val="130000"/>
              </a:schemeClr>
            </a:gs>
            <a:gs pos="80000">
              <a:schemeClr val="accent4">
                <a:hueOff val="-2900276"/>
                <a:satOff val="42783"/>
                <a:lumOff val="-3235"/>
                <a:alphaOff val="0"/>
                <a:shade val="93000"/>
                <a:satMod val="130000"/>
              </a:schemeClr>
            </a:gs>
            <a:gs pos="100000">
              <a:schemeClr val="accent4">
                <a:hueOff val="-2900276"/>
                <a:satOff val="42783"/>
                <a:lumOff val="-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Criança</a:t>
          </a:r>
          <a:endParaRPr lang="pt-BR" sz="3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668895" y="3854912"/>
        <a:ext cx="2695773" cy="1347886"/>
      </dsp:txXfrm>
    </dsp:sp>
    <dsp:sp modelId="{233853DD-8FCC-4893-B38F-B1DA9BDDFB68}">
      <dsp:nvSpPr>
        <dsp:cNvPr id="0" name=""/>
        <dsp:cNvSpPr/>
      </dsp:nvSpPr>
      <dsp:spPr>
        <a:xfrm rot="10800000">
          <a:off x="3090226" y="4292975"/>
          <a:ext cx="1403260" cy="47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0800000">
        <a:off x="3090226" y="4292975"/>
        <a:ext cx="1403260" cy="471760"/>
      </dsp:txXfrm>
    </dsp:sp>
    <dsp:sp modelId="{7B0402C9-5435-4256-AA78-51BF9180479E}">
      <dsp:nvSpPr>
        <dsp:cNvPr id="0" name=""/>
        <dsp:cNvSpPr/>
      </dsp:nvSpPr>
      <dsp:spPr>
        <a:xfrm>
          <a:off x="219045" y="3854912"/>
          <a:ext cx="2695773" cy="1347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800551"/>
                <a:satOff val="85567"/>
                <a:lumOff val="-6470"/>
                <a:alphaOff val="0"/>
                <a:shade val="51000"/>
                <a:satMod val="130000"/>
              </a:schemeClr>
            </a:gs>
            <a:gs pos="80000">
              <a:schemeClr val="accent4">
                <a:hueOff val="-5800551"/>
                <a:satOff val="85567"/>
                <a:lumOff val="-64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800551"/>
                <a:satOff val="85567"/>
                <a:lumOff val="-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Comida</a:t>
          </a:r>
          <a:endParaRPr lang="pt-BR" sz="3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9045" y="3854912"/>
        <a:ext cx="2695773" cy="1347886"/>
      </dsp:txXfrm>
    </dsp:sp>
    <dsp:sp modelId="{3B2FD964-A31A-4C40-833A-9B87FA20F09C}">
      <dsp:nvSpPr>
        <dsp:cNvPr id="0" name=""/>
        <dsp:cNvSpPr/>
      </dsp:nvSpPr>
      <dsp:spPr>
        <a:xfrm rot="18000000">
          <a:off x="1218431" y="2235333"/>
          <a:ext cx="1403260" cy="47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8000000">
        <a:off x="1218431" y="2235333"/>
        <a:ext cx="1403260" cy="4717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586495" cy="238763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F8C44-3928-46CD-8D7D-AB0A271AF8E0}">
      <dsp:nvSpPr>
        <dsp:cNvPr id="0" name=""/>
        <dsp:cNvSpPr/>
      </dsp:nvSpPr>
      <dsp:spPr>
        <a:xfrm>
          <a:off x="154686" y="245738"/>
          <a:ext cx="2277123" cy="1750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DA51-D174-4050-B604-0DD00FA01A68}">
      <dsp:nvSpPr>
        <dsp:cNvPr id="0" name=""/>
        <dsp:cNvSpPr/>
      </dsp:nvSpPr>
      <dsp:spPr>
        <a:xfrm rot="10800000">
          <a:off x="79643" y="2169797"/>
          <a:ext cx="2427208" cy="32086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9643" y="2169797"/>
        <a:ext cx="2427208" cy="320867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586495" cy="238763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F8C44-3928-46CD-8D7D-AB0A271AF8E0}">
      <dsp:nvSpPr>
        <dsp:cNvPr id="0" name=""/>
        <dsp:cNvSpPr/>
      </dsp:nvSpPr>
      <dsp:spPr>
        <a:xfrm>
          <a:off x="154686" y="245738"/>
          <a:ext cx="2277123" cy="1750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DA51-D174-4050-B604-0DD00FA01A68}">
      <dsp:nvSpPr>
        <dsp:cNvPr id="0" name=""/>
        <dsp:cNvSpPr/>
      </dsp:nvSpPr>
      <dsp:spPr>
        <a:xfrm rot="10800000">
          <a:off x="79643" y="2169797"/>
          <a:ext cx="2427208" cy="32086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9643" y="2169797"/>
        <a:ext cx="2427208" cy="320867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454176" cy="24402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D4D4F-9461-404F-8DA9-6A3E3D8C9FAC}">
      <dsp:nvSpPr>
        <dsp:cNvPr id="0" name=""/>
        <dsp:cNvSpPr/>
      </dsp:nvSpPr>
      <dsp:spPr>
        <a:xfrm>
          <a:off x="218934" y="325368"/>
          <a:ext cx="2016306" cy="17895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045F-1047-4B42-9A09-32899904A6A3}">
      <dsp:nvSpPr>
        <dsp:cNvPr id="0" name=""/>
        <dsp:cNvSpPr/>
      </dsp:nvSpPr>
      <dsp:spPr>
        <a:xfrm rot="10800000">
          <a:off x="73941" y="2440264"/>
          <a:ext cx="2306292" cy="29825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3941" y="2440264"/>
        <a:ext cx="2306292" cy="298254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454176" cy="24402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D4D4F-9461-404F-8DA9-6A3E3D8C9FAC}">
      <dsp:nvSpPr>
        <dsp:cNvPr id="0" name=""/>
        <dsp:cNvSpPr/>
      </dsp:nvSpPr>
      <dsp:spPr>
        <a:xfrm>
          <a:off x="218934" y="325368"/>
          <a:ext cx="2016306" cy="17895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045F-1047-4B42-9A09-32899904A6A3}">
      <dsp:nvSpPr>
        <dsp:cNvPr id="0" name=""/>
        <dsp:cNvSpPr/>
      </dsp:nvSpPr>
      <dsp:spPr>
        <a:xfrm rot="10800000">
          <a:off x="73941" y="2440264"/>
          <a:ext cx="2306292" cy="29825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3941" y="2440264"/>
        <a:ext cx="2306292" cy="298254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454176" cy="24402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D4D4F-9461-404F-8DA9-6A3E3D8C9FAC}">
      <dsp:nvSpPr>
        <dsp:cNvPr id="0" name=""/>
        <dsp:cNvSpPr/>
      </dsp:nvSpPr>
      <dsp:spPr>
        <a:xfrm>
          <a:off x="218934" y="325368"/>
          <a:ext cx="2016306" cy="17895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045F-1047-4B42-9A09-32899904A6A3}">
      <dsp:nvSpPr>
        <dsp:cNvPr id="0" name=""/>
        <dsp:cNvSpPr/>
      </dsp:nvSpPr>
      <dsp:spPr>
        <a:xfrm rot="10800000">
          <a:off x="73941" y="2440264"/>
          <a:ext cx="2306292" cy="29825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3941" y="2440264"/>
        <a:ext cx="2306292" cy="298254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454176" cy="24402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D4D4F-9461-404F-8DA9-6A3E3D8C9FAC}">
      <dsp:nvSpPr>
        <dsp:cNvPr id="0" name=""/>
        <dsp:cNvSpPr/>
      </dsp:nvSpPr>
      <dsp:spPr>
        <a:xfrm>
          <a:off x="218934" y="325368"/>
          <a:ext cx="2016306" cy="17895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045F-1047-4B42-9A09-32899904A6A3}">
      <dsp:nvSpPr>
        <dsp:cNvPr id="0" name=""/>
        <dsp:cNvSpPr/>
      </dsp:nvSpPr>
      <dsp:spPr>
        <a:xfrm rot="10800000">
          <a:off x="73941" y="2440264"/>
          <a:ext cx="2306292" cy="29825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 Alimentação dolorosa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3941" y="2440264"/>
        <a:ext cx="2306292" cy="298254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74C86-CDC8-45D8-9AB7-36CA988B0279}">
      <dsp:nvSpPr>
        <dsp:cNvPr id="0" name=""/>
        <dsp:cNvSpPr/>
      </dsp:nvSpPr>
      <dsp:spPr>
        <a:xfrm>
          <a:off x="2868" y="515963"/>
          <a:ext cx="1741837" cy="1741837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PAIS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C000"/>
              </a:solidFill>
            </a:rPr>
            <a:t>quando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accent4">
                  <a:lumMod val="75000"/>
                </a:schemeClr>
              </a:solidFill>
            </a:rPr>
            <a:t>onde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accent2">
                  <a:lumMod val="75000"/>
                </a:schemeClr>
              </a:solidFill>
            </a:rPr>
            <a:t>o quê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2868" y="515963"/>
        <a:ext cx="1741837" cy="1741837"/>
      </dsp:txXfrm>
    </dsp:sp>
    <dsp:sp modelId="{E85BD2ED-8425-46E9-AFB6-47BB7A1F939D}">
      <dsp:nvSpPr>
        <dsp:cNvPr id="0" name=""/>
        <dsp:cNvSpPr/>
      </dsp:nvSpPr>
      <dsp:spPr>
        <a:xfrm rot="2558555">
          <a:off x="1721212" y="1627255"/>
          <a:ext cx="5690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01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B1F14-D5AB-48B6-98E2-8B288440E4F9}">
      <dsp:nvSpPr>
        <dsp:cNvPr id="0" name=""/>
        <dsp:cNvSpPr/>
      </dsp:nvSpPr>
      <dsp:spPr>
        <a:xfrm rot="8241445">
          <a:off x="3990200" y="1627255"/>
          <a:ext cx="5690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01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DA4CE-E741-46C5-A7AF-F8677A2AB5E5}">
      <dsp:nvSpPr>
        <dsp:cNvPr id="0" name=""/>
        <dsp:cNvSpPr/>
      </dsp:nvSpPr>
      <dsp:spPr>
        <a:xfrm>
          <a:off x="2215001" y="1819987"/>
          <a:ext cx="20354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CD9C5-AA0D-4C6C-A69F-597B2F50CB1C}">
      <dsp:nvSpPr>
        <dsp:cNvPr id="0" name=""/>
        <dsp:cNvSpPr/>
      </dsp:nvSpPr>
      <dsp:spPr>
        <a:xfrm>
          <a:off x="2418548" y="1386987"/>
          <a:ext cx="1443331" cy="8659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Century Gothic" panose="020B0502020202020204" pitchFamily="34" charset="0"/>
            </a:rPr>
            <a:t>Esquema de divisão de responsabilidades</a:t>
          </a:r>
          <a:endParaRPr lang="pt-BR" sz="1100" b="1" kern="1200" dirty="0">
            <a:latin typeface="Century Gothic" panose="020B0502020202020204" pitchFamily="34" charset="0"/>
          </a:endParaRPr>
        </a:p>
      </dsp:txBody>
      <dsp:txXfrm>
        <a:off x="2418548" y="1386987"/>
        <a:ext cx="1443331" cy="865998"/>
      </dsp:txXfrm>
    </dsp:sp>
    <dsp:sp modelId="{3C3AED95-111A-4B73-8F0A-5D0FC0D1C139}">
      <dsp:nvSpPr>
        <dsp:cNvPr id="0" name=""/>
        <dsp:cNvSpPr/>
      </dsp:nvSpPr>
      <dsp:spPr>
        <a:xfrm>
          <a:off x="3861879" y="1819987"/>
          <a:ext cx="203546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CC6E-7EBF-49DE-9FE7-F50DA8613410}">
      <dsp:nvSpPr>
        <dsp:cNvPr id="0" name=""/>
        <dsp:cNvSpPr/>
      </dsp:nvSpPr>
      <dsp:spPr>
        <a:xfrm>
          <a:off x="4535722" y="515963"/>
          <a:ext cx="1741837" cy="1741837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CRIANÇA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accent1">
                  <a:lumMod val="75000"/>
                </a:schemeClr>
              </a:solidFill>
            </a:rPr>
            <a:t>quanto</a:t>
          </a:r>
          <a:endParaRPr lang="pt-BR" sz="2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35722" y="515963"/>
        <a:ext cx="1741837" cy="174183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2687B-90AE-4F98-832A-A52B448E6744}">
      <dsp:nvSpPr>
        <dsp:cNvPr id="0" name=""/>
        <dsp:cNvSpPr/>
      </dsp:nvSpPr>
      <dsp:spPr>
        <a:xfrm>
          <a:off x="5992514" y="2844876"/>
          <a:ext cx="943935" cy="207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554"/>
              </a:lnTo>
              <a:lnTo>
                <a:pt x="943935" y="2072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B0BBA-97E5-48A6-BB46-8609E1CD5733}">
      <dsp:nvSpPr>
        <dsp:cNvPr id="0" name=""/>
        <dsp:cNvSpPr/>
      </dsp:nvSpPr>
      <dsp:spPr>
        <a:xfrm>
          <a:off x="5992514" y="2844876"/>
          <a:ext cx="943935" cy="61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610"/>
              </a:lnTo>
              <a:lnTo>
                <a:pt x="943935" y="615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7B196-EF0A-4309-B734-04EE50D14D83}">
      <dsp:nvSpPr>
        <dsp:cNvPr id="0" name=""/>
        <dsp:cNvSpPr/>
      </dsp:nvSpPr>
      <dsp:spPr>
        <a:xfrm>
          <a:off x="3509552" y="1387931"/>
          <a:ext cx="2482961" cy="43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63"/>
              </a:lnTo>
              <a:lnTo>
                <a:pt x="2482961" y="215463"/>
              </a:lnTo>
              <a:lnTo>
                <a:pt x="2482961" y="430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EA5BF-AC6C-485F-B880-7990BE035EE8}">
      <dsp:nvSpPr>
        <dsp:cNvPr id="0" name=""/>
        <dsp:cNvSpPr/>
      </dsp:nvSpPr>
      <dsp:spPr>
        <a:xfrm>
          <a:off x="3509552" y="2844876"/>
          <a:ext cx="943935" cy="61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610"/>
              </a:lnTo>
              <a:lnTo>
                <a:pt x="943935" y="615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5114B-6CFD-4E55-890B-56469A7D64A6}">
      <dsp:nvSpPr>
        <dsp:cNvPr id="0" name=""/>
        <dsp:cNvSpPr/>
      </dsp:nvSpPr>
      <dsp:spPr>
        <a:xfrm>
          <a:off x="3463832" y="1387931"/>
          <a:ext cx="91440" cy="430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116E7-7C2C-4459-86E8-DF0193F1B613}">
      <dsp:nvSpPr>
        <dsp:cNvPr id="0" name=""/>
        <dsp:cNvSpPr/>
      </dsp:nvSpPr>
      <dsp:spPr>
        <a:xfrm>
          <a:off x="1026590" y="2844876"/>
          <a:ext cx="943935" cy="207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554"/>
              </a:lnTo>
              <a:lnTo>
                <a:pt x="943935" y="2072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AAF3B-5986-43CA-A510-36959D08BCFE}">
      <dsp:nvSpPr>
        <dsp:cNvPr id="0" name=""/>
        <dsp:cNvSpPr/>
      </dsp:nvSpPr>
      <dsp:spPr>
        <a:xfrm>
          <a:off x="1026590" y="2844876"/>
          <a:ext cx="943935" cy="61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610"/>
              </a:lnTo>
              <a:lnTo>
                <a:pt x="943935" y="615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59F65-8215-42F5-82F8-A7C2D81E2A37}">
      <dsp:nvSpPr>
        <dsp:cNvPr id="0" name=""/>
        <dsp:cNvSpPr/>
      </dsp:nvSpPr>
      <dsp:spPr>
        <a:xfrm>
          <a:off x="1026590" y="1387931"/>
          <a:ext cx="2482961" cy="430927"/>
        </a:xfrm>
        <a:custGeom>
          <a:avLst/>
          <a:gdLst/>
          <a:ahLst/>
          <a:cxnLst/>
          <a:rect l="0" t="0" r="0" b="0"/>
          <a:pathLst>
            <a:path>
              <a:moveTo>
                <a:pt x="2482961" y="0"/>
              </a:moveTo>
              <a:lnTo>
                <a:pt x="2482961" y="215463"/>
              </a:lnTo>
              <a:lnTo>
                <a:pt x="0" y="215463"/>
              </a:lnTo>
              <a:lnTo>
                <a:pt x="0" y="430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EBFF2-90BD-47EA-B6F6-5AD23F2FDFE9}">
      <dsp:nvSpPr>
        <dsp:cNvPr id="0" name=""/>
        <dsp:cNvSpPr/>
      </dsp:nvSpPr>
      <dsp:spPr>
        <a:xfrm>
          <a:off x="2186826" y="361914"/>
          <a:ext cx="2645452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E639B-3F85-42FB-9782-83DE785EF1FC}">
      <dsp:nvSpPr>
        <dsp:cNvPr id="0" name=""/>
        <dsp:cNvSpPr/>
      </dsp:nvSpPr>
      <dsp:spPr>
        <a:xfrm>
          <a:off x="2186826" y="361914"/>
          <a:ext cx="2645452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C6B5C-90EE-41F0-A8C8-F2EEA3C66B88}">
      <dsp:nvSpPr>
        <dsp:cNvPr id="0" name=""/>
        <dsp:cNvSpPr/>
      </dsp:nvSpPr>
      <dsp:spPr>
        <a:xfrm>
          <a:off x="864100" y="546597"/>
          <a:ext cx="529090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Qual a sua preocupação?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Como você descreve o momento da refeição?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 que você faz quando a criança não quer comer?</a:t>
          </a:r>
          <a:endParaRPr lang="pt-BR" sz="1600" kern="1200" dirty="0"/>
        </a:p>
      </dsp:txBody>
      <dsp:txXfrm>
        <a:off x="864100" y="546597"/>
        <a:ext cx="5290904" cy="656651"/>
      </dsp:txXfrm>
    </dsp:sp>
    <dsp:sp modelId="{9A1D4856-797A-43B8-A0CA-D7FCA6A85B78}">
      <dsp:nvSpPr>
        <dsp:cNvPr id="0" name=""/>
        <dsp:cNvSpPr/>
      </dsp:nvSpPr>
      <dsp:spPr>
        <a:xfrm>
          <a:off x="513582" y="1818859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E6391-EDC3-4DBC-B89C-C3141C3DA324}">
      <dsp:nvSpPr>
        <dsp:cNvPr id="0" name=""/>
        <dsp:cNvSpPr/>
      </dsp:nvSpPr>
      <dsp:spPr>
        <a:xfrm>
          <a:off x="513582" y="1818859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8EB10-B70D-44B9-BD81-DF750C436B71}">
      <dsp:nvSpPr>
        <dsp:cNvPr id="0" name=""/>
        <dsp:cNvSpPr/>
      </dsp:nvSpPr>
      <dsp:spPr>
        <a:xfrm>
          <a:off x="573" y="2003542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CONTROLADOR</a:t>
          </a:r>
          <a:endParaRPr lang="pt-BR" sz="1600" b="1" kern="1200" dirty="0"/>
        </a:p>
      </dsp:txBody>
      <dsp:txXfrm>
        <a:off x="573" y="2003542"/>
        <a:ext cx="2052034" cy="656651"/>
      </dsp:txXfrm>
    </dsp:sp>
    <dsp:sp modelId="{2FAB5FB5-030C-4933-9F28-1997AFAEC7E5}">
      <dsp:nvSpPr>
        <dsp:cNvPr id="0" name=""/>
        <dsp:cNvSpPr/>
      </dsp:nvSpPr>
      <dsp:spPr>
        <a:xfrm>
          <a:off x="1847404" y="3275803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26FB4-0DFD-4323-98F3-4710E44E564B}">
      <dsp:nvSpPr>
        <dsp:cNvPr id="0" name=""/>
        <dsp:cNvSpPr/>
      </dsp:nvSpPr>
      <dsp:spPr>
        <a:xfrm>
          <a:off x="1847404" y="3275803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83140-C811-4164-91C4-194E4BED9051}">
      <dsp:nvSpPr>
        <dsp:cNvPr id="0" name=""/>
        <dsp:cNvSpPr/>
      </dsp:nvSpPr>
      <dsp:spPr>
        <a:xfrm>
          <a:off x="1334396" y="3460486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/>
        </a:p>
      </dsp:txBody>
      <dsp:txXfrm>
        <a:off x="1334396" y="3460486"/>
        <a:ext cx="2052034" cy="656651"/>
      </dsp:txXfrm>
    </dsp:sp>
    <dsp:sp modelId="{CE5CF20E-C5CF-4B75-866B-3DC69416D969}">
      <dsp:nvSpPr>
        <dsp:cNvPr id="0" name=""/>
        <dsp:cNvSpPr/>
      </dsp:nvSpPr>
      <dsp:spPr>
        <a:xfrm>
          <a:off x="1847404" y="4732748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851B-5A8D-4E1C-AEAB-757C3237856F}">
      <dsp:nvSpPr>
        <dsp:cNvPr id="0" name=""/>
        <dsp:cNvSpPr/>
      </dsp:nvSpPr>
      <dsp:spPr>
        <a:xfrm>
          <a:off x="1847404" y="4732748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6B06A-58F1-4EAF-B04F-0FFC5C6F38C5}">
      <dsp:nvSpPr>
        <dsp:cNvPr id="0" name=""/>
        <dsp:cNvSpPr/>
      </dsp:nvSpPr>
      <dsp:spPr>
        <a:xfrm>
          <a:off x="1334396" y="4917431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/>
        </a:p>
      </dsp:txBody>
      <dsp:txXfrm>
        <a:off x="1334396" y="4917431"/>
        <a:ext cx="2052034" cy="656651"/>
      </dsp:txXfrm>
    </dsp:sp>
    <dsp:sp modelId="{FE8E6AEA-CBCC-46DF-A963-BB11CB262628}">
      <dsp:nvSpPr>
        <dsp:cNvPr id="0" name=""/>
        <dsp:cNvSpPr/>
      </dsp:nvSpPr>
      <dsp:spPr>
        <a:xfrm>
          <a:off x="2996544" y="1818859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8F562-E035-466F-8813-97797AA7E856}">
      <dsp:nvSpPr>
        <dsp:cNvPr id="0" name=""/>
        <dsp:cNvSpPr/>
      </dsp:nvSpPr>
      <dsp:spPr>
        <a:xfrm>
          <a:off x="2996544" y="1818859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5772A-82E1-47C6-BA11-D96E0D770544}">
      <dsp:nvSpPr>
        <dsp:cNvPr id="0" name=""/>
        <dsp:cNvSpPr/>
      </dsp:nvSpPr>
      <dsp:spPr>
        <a:xfrm>
          <a:off x="2483535" y="2003542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INDULGENTE</a:t>
          </a:r>
          <a:endParaRPr lang="pt-BR" sz="1600" b="1" kern="1200" dirty="0"/>
        </a:p>
      </dsp:txBody>
      <dsp:txXfrm>
        <a:off x="2483535" y="2003542"/>
        <a:ext cx="2052034" cy="656651"/>
      </dsp:txXfrm>
    </dsp:sp>
    <dsp:sp modelId="{EBD6D62B-A539-4555-AB06-3457C2431FE6}">
      <dsp:nvSpPr>
        <dsp:cNvPr id="0" name=""/>
        <dsp:cNvSpPr/>
      </dsp:nvSpPr>
      <dsp:spPr>
        <a:xfrm>
          <a:off x="4330366" y="3275803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8C2CD-503B-4976-B9AC-5F5C6BE29095}">
      <dsp:nvSpPr>
        <dsp:cNvPr id="0" name=""/>
        <dsp:cNvSpPr/>
      </dsp:nvSpPr>
      <dsp:spPr>
        <a:xfrm>
          <a:off x="4330366" y="3275803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D9DBC-F85F-4475-AE62-70863F14F3A2}">
      <dsp:nvSpPr>
        <dsp:cNvPr id="0" name=""/>
        <dsp:cNvSpPr/>
      </dsp:nvSpPr>
      <dsp:spPr>
        <a:xfrm>
          <a:off x="3817357" y="3460486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/>
        </a:p>
      </dsp:txBody>
      <dsp:txXfrm>
        <a:off x="3817357" y="3460486"/>
        <a:ext cx="2052034" cy="656651"/>
      </dsp:txXfrm>
    </dsp:sp>
    <dsp:sp modelId="{109477E1-569C-4DA8-AF0E-38539C9B51A3}">
      <dsp:nvSpPr>
        <dsp:cNvPr id="0" name=""/>
        <dsp:cNvSpPr/>
      </dsp:nvSpPr>
      <dsp:spPr>
        <a:xfrm>
          <a:off x="5479505" y="1818859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06F1A-AA13-426F-A90B-F0F2FDA49121}">
      <dsp:nvSpPr>
        <dsp:cNvPr id="0" name=""/>
        <dsp:cNvSpPr/>
      </dsp:nvSpPr>
      <dsp:spPr>
        <a:xfrm>
          <a:off x="5479505" y="1818859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5C1E1-36A3-4CE6-ACB5-3B51D781A81F}">
      <dsp:nvSpPr>
        <dsp:cNvPr id="0" name=""/>
        <dsp:cNvSpPr/>
      </dsp:nvSpPr>
      <dsp:spPr>
        <a:xfrm>
          <a:off x="4966497" y="2003542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NEGLIGENTE</a:t>
          </a:r>
          <a:endParaRPr lang="pt-BR" sz="1600" b="1" kern="1200" dirty="0"/>
        </a:p>
      </dsp:txBody>
      <dsp:txXfrm>
        <a:off x="4966497" y="2003542"/>
        <a:ext cx="2052034" cy="656651"/>
      </dsp:txXfrm>
    </dsp:sp>
    <dsp:sp modelId="{C7F7075E-502A-45AE-B69E-A3888E7F325C}">
      <dsp:nvSpPr>
        <dsp:cNvPr id="0" name=""/>
        <dsp:cNvSpPr/>
      </dsp:nvSpPr>
      <dsp:spPr>
        <a:xfrm>
          <a:off x="6813328" y="3275803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7CDAF-2665-4D12-9AAA-1D55176450AC}">
      <dsp:nvSpPr>
        <dsp:cNvPr id="0" name=""/>
        <dsp:cNvSpPr/>
      </dsp:nvSpPr>
      <dsp:spPr>
        <a:xfrm>
          <a:off x="6813328" y="3275803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22BA4-7053-4152-B8FB-F83A8490F6E5}">
      <dsp:nvSpPr>
        <dsp:cNvPr id="0" name=""/>
        <dsp:cNvSpPr/>
      </dsp:nvSpPr>
      <dsp:spPr>
        <a:xfrm>
          <a:off x="6300319" y="3460486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/>
        </a:p>
      </dsp:txBody>
      <dsp:txXfrm>
        <a:off x="6300319" y="3460486"/>
        <a:ext cx="2052034" cy="656651"/>
      </dsp:txXfrm>
    </dsp:sp>
    <dsp:sp modelId="{4EA52387-B46D-4667-BBA5-9099D42F832C}">
      <dsp:nvSpPr>
        <dsp:cNvPr id="0" name=""/>
        <dsp:cNvSpPr/>
      </dsp:nvSpPr>
      <dsp:spPr>
        <a:xfrm>
          <a:off x="6813328" y="4732748"/>
          <a:ext cx="1026017" cy="102601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5796E-6A76-4457-A99E-BDC370184073}">
      <dsp:nvSpPr>
        <dsp:cNvPr id="0" name=""/>
        <dsp:cNvSpPr/>
      </dsp:nvSpPr>
      <dsp:spPr>
        <a:xfrm>
          <a:off x="6813328" y="4732748"/>
          <a:ext cx="1026017" cy="102601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A87E6-F1DD-4613-8172-9DA0F4646828}">
      <dsp:nvSpPr>
        <dsp:cNvPr id="0" name=""/>
        <dsp:cNvSpPr/>
      </dsp:nvSpPr>
      <dsp:spPr>
        <a:xfrm>
          <a:off x="6300319" y="4917431"/>
          <a:ext cx="2052034" cy="6566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/>
        </a:p>
      </dsp:txBody>
      <dsp:txXfrm>
        <a:off x="6300319" y="4917431"/>
        <a:ext cx="2052034" cy="6566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14505"/>
          <a:ext cx="9444588" cy="24296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4CA9-AC2E-4B83-9376-25D25D4575F2}">
      <dsp:nvSpPr>
        <dsp:cNvPr id="0" name=""/>
        <dsp:cNvSpPr/>
      </dsp:nvSpPr>
      <dsp:spPr>
        <a:xfrm>
          <a:off x="453077" y="195181"/>
          <a:ext cx="2446837" cy="1781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0900-7EEA-449F-A498-C022D5A614C1}">
      <dsp:nvSpPr>
        <dsp:cNvPr id="0" name=""/>
        <dsp:cNvSpPr/>
      </dsp:nvSpPr>
      <dsp:spPr>
        <a:xfrm rot="10800000">
          <a:off x="287964" y="2043358"/>
          <a:ext cx="2777062" cy="34847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287964" y="2043358"/>
        <a:ext cx="2777062" cy="3484733"/>
      </dsp:txXfrm>
    </dsp:sp>
    <dsp:sp modelId="{D18F8C44-3928-46CD-8D7D-AB0A271AF8E0}">
      <dsp:nvSpPr>
        <dsp:cNvPr id="0" name=""/>
        <dsp:cNvSpPr/>
      </dsp:nvSpPr>
      <dsp:spPr>
        <a:xfrm>
          <a:off x="3488035" y="197504"/>
          <a:ext cx="2446837" cy="1781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DA51-D174-4050-B604-0DD00FA01A68}">
      <dsp:nvSpPr>
        <dsp:cNvPr id="0" name=""/>
        <dsp:cNvSpPr/>
      </dsp:nvSpPr>
      <dsp:spPr>
        <a:xfrm rot="10800000">
          <a:off x="3309710" y="2050329"/>
          <a:ext cx="2803487" cy="34754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3309710" y="2050329"/>
        <a:ext cx="2803487" cy="3475438"/>
      </dsp:txXfrm>
    </dsp:sp>
    <dsp:sp modelId="{F9DD4D4F-9461-404F-8DA9-6A3E3D8C9FAC}">
      <dsp:nvSpPr>
        <dsp:cNvPr id="0" name=""/>
        <dsp:cNvSpPr/>
      </dsp:nvSpPr>
      <dsp:spPr>
        <a:xfrm>
          <a:off x="6533834" y="195181"/>
          <a:ext cx="2446837" cy="1781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045F-1047-4B42-9A09-32899904A6A3}">
      <dsp:nvSpPr>
        <dsp:cNvPr id="0" name=""/>
        <dsp:cNvSpPr/>
      </dsp:nvSpPr>
      <dsp:spPr>
        <a:xfrm rot="10800000">
          <a:off x="6357882" y="2043358"/>
          <a:ext cx="2798741" cy="34847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MEDO OU FOBIA ALIMENTAR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Alimentação “dolorosa”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Trauma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6357882" y="2043358"/>
        <a:ext cx="2798741" cy="34847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890731" cy="2382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4CA9-AC2E-4B83-9376-25D25D4575F2}">
      <dsp:nvSpPr>
        <dsp:cNvPr id="0" name=""/>
        <dsp:cNvSpPr/>
      </dsp:nvSpPr>
      <dsp:spPr>
        <a:xfrm>
          <a:off x="249760" y="234571"/>
          <a:ext cx="2391210" cy="1747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0900-7EEA-449F-A498-C022D5A614C1}">
      <dsp:nvSpPr>
        <dsp:cNvPr id="0" name=""/>
        <dsp:cNvSpPr/>
      </dsp:nvSpPr>
      <dsp:spPr>
        <a:xfrm rot="10800000">
          <a:off x="88401" y="2133284"/>
          <a:ext cx="2713928" cy="32445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88401" y="2133284"/>
        <a:ext cx="2713928" cy="32445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890731" cy="2382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4CA9-AC2E-4B83-9376-25D25D4575F2}">
      <dsp:nvSpPr>
        <dsp:cNvPr id="0" name=""/>
        <dsp:cNvSpPr/>
      </dsp:nvSpPr>
      <dsp:spPr>
        <a:xfrm>
          <a:off x="249760" y="234571"/>
          <a:ext cx="2391210" cy="1747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0900-7EEA-449F-A498-C022D5A614C1}">
      <dsp:nvSpPr>
        <dsp:cNvPr id="0" name=""/>
        <dsp:cNvSpPr/>
      </dsp:nvSpPr>
      <dsp:spPr>
        <a:xfrm rot="10800000">
          <a:off x="88401" y="2133284"/>
          <a:ext cx="2713928" cy="32445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88401" y="2133284"/>
        <a:ext cx="2713928" cy="32445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890731" cy="2382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4CA9-AC2E-4B83-9376-25D25D4575F2}">
      <dsp:nvSpPr>
        <dsp:cNvPr id="0" name=""/>
        <dsp:cNvSpPr/>
      </dsp:nvSpPr>
      <dsp:spPr>
        <a:xfrm>
          <a:off x="249760" y="234571"/>
          <a:ext cx="2391210" cy="1747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0900-7EEA-449F-A498-C022D5A614C1}">
      <dsp:nvSpPr>
        <dsp:cNvPr id="0" name=""/>
        <dsp:cNvSpPr/>
      </dsp:nvSpPr>
      <dsp:spPr>
        <a:xfrm rot="10800000">
          <a:off x="88401" y="2133284"/>
          <a:ext cx="2713928" cy="32445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88401" y="2133284"/>
        <a:ext cx="2713928" cy="32445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890731" cy="23826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4CA9-AC2E-4B83-9376-25D25D4575F2}">
      <dsp:nvSpPr>
        <dsp:cNvPr id="0" name=""/>
        <dsp:cNvSpPr/>
      </dsp:nvSpPr>
      <dsp:spPr>
        <a:xfrm>
          <a:off x="249760" y="234571"/>
          <a:ext cx="2391210" cy="1747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0900-7EEA-449F-A498-C022D5A614C1}">
      <dsp:nvSpPr>
        <dsp:cNvPr id="0" name=""/>
        <dsp:cNvSpPr/>
      </dsp:nvSpPr>
      <dsp:spPr>
        <a:xfrm rot="10800000">
          <a:off x="88401" y="2133284"/>
          <a:ext cx="2713928" cy="32445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POUCO APETITE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Agitada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Apática</a:t>
          </a:r>
        </a:p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88401" y="2133284"/>
        <a:ext cx="2713928" cy="32445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586495" cy="238763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F8C44-3928-46CD-8D7D-AB0A271AF8E0}">
      <dsp:nvSpPr>
        <dsp:cNvPr id="0" name=""/>
        <dsp:cNvSpPr/>
      </dsp:nvSpPr>
      <dsp:spPr>
        <a:xfrm>
          <a:off x="154686" y="245738"/>
          <a:ext cx="2277123" cy="1750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DA51-D174-4050-B604-0DD00FA01A68}">
      <dsp:nvSpPr>
        <dsp:cNvPr id="0" name=""/>
        <dsp:cNvSpPr/>
      </dsp:nvSpPr>
      <dsp:spPr>
        <a:xfrm rot="10800000">
          <a:off x="79643" y="2169797"/>
          <a:ext cx="2427208" cy="32086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9643" y="2169797"/>
        <a:ext cx="2427208" cy="320867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2E29D-BCF0-4FF6-9F60-686A9DFD1790}">
      <dsp:nvSpPr>
        <dsp:cNvPr id="0" name=""/>
        <dsp:cNvSpPr/>
      </dsp:nvSpPr>
      <dsp:spPr>
        <a:xfrm>
          <a:off x="0" y="0"/>
          <a:ext cx="2586495" cy="238763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F8C44-3928-46CD-8D7D-AB0A271AF8E0}">
      <dsp:nvSpPr>
        <dsp:cNvPr id="0" name=""/>
        <dsp:cNvSpPr/>
      </dsp:nvSpPr>
      <dsp:spPr>
        <a:xfrm>
          <a:off x="154686" y="245738"/>
          <a:ext cx="2277123" cy="1750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DA51-D174-4050-B604-0DD00FA01A68}">
      <dsp:nvSpPr>
        <dsp:cNvPr id="0" name=""/>
        <dsp:cNvSpPr/>
      </dsp:nvSpPr>
      <dsp:spPr>
        <a:xfrm rot="10800000">
          <a:off x="79643" y="2169797"/>
          <a:ext cx="2427208" cy="32086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1. Percepção errada (neofobia)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2. Pouco seletiva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3. Altamente seletiva (autismo)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4. Condição orgânica </a:t>
          </a:r>
          <a:endParaRPr lang="pt-BR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79643" y="2169797"/>
        <a:ext cx="2427208" cy="320867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5A76FF-5A84-4558-A13A-67B1715C7DC6}">
      <dsp:nvSpPr>
        <dsp:cNvPr id="0" name=""/>
        <dsp:cNvSpPr/>
      </dsp:nvSpPr>
      <dsp:spPr>
        <a:xfrm>
          <a:off x="2283869" y="577222"/>
          <a:ext cx="1887582" cy="109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entury Gothic" panose="020B0502020202020204" pitchFamily="34" charset="0"/>
            </a:rPr>
            <a:t>práticas coercitivas de alimentação</a:t>
          </a:r>
          <a:endParaRPr lang="pt-BR" sz="1600" kern="1200" dirty="0">
            <a:latin typeface="Century Gothic" panose="020B0502020202020204" pitchFamily="34" charset="0"/>
          </a:endParaRPr>
        </a:p>
      </dsp:txBody>
      <dsp:txXfrm>
        <a:off x="2283869" y="577222"/>
        <a:ext cx="1887582" cy="1093566"/>
      </dsp:txXfrm>
    </dsp:sp>
    <dsp:sp modelId="{1DD43380-F72A-4565-B49E-2DA4185D21B6}">
      <dsp:nvSpPr>
        <dsp:cNvPr id="0" name=""/>
        <dsp:cNvSpPr/>
      </dsp:nvSpPr>
      <dsp:spPr>
        <a:xfrm>
          <a:off x="1156390" y="77166"/>
          <a:ext cx="2248610" cy="2248610"/>
        </a:xfrm>
        <a:prstGeom prst="circularArrow">
          <a:avLst>
            <a:gd name="adj1" fmla="val 9483"/>
            <a:gd name="adj2" fmla="val 685013"/>
            <a:gd name="adj3" fmla="val 8213356"/>
            <a:gd name="adj4" fmla="val 1901631"/>
            <a:gd name="adj5" fmla="val 1106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90CCB0-09D3-4F44-8B8C-0B79E58FEB2B}">
      <dsp:nvSpPr>
        <dsp:cNvPr id="0" name=""/>
        <dsp:cNvSpPr/>
      </dsp:nvSpPr>
      <dsp:spPr>
        <a:xfrm>
          <a:off x="421961" y="577222"/>
          <a:ext cx="1864049" cy="109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entury Gothic" panose="020B0502020202020204" pitchFamily="34" charset="0"/>
            </a:rPr>
            <a:t>comportamentos indesejados nas crianças</a:t>
          </a:r>
          <a:endParaRPr lang="pt-BR" sz="1600" kern="1200" dirty="0">
            <a:latin typeface="Century Gothic" panose="020B0502020202020204" pitchFamily="34" charset="0"/>
          </a:endParaRPr>
        </a:p>
      </dsp:txBody>
      <dsp:txXfrm>
        <a:off x="421961" y="577222"/>
        <a:ext cx="1864049" cy="1093566"/>
      </dsp:txXfrm>
    </dsp:sp>
    <dsp:sp modelId="{A2E7C49D-2B35-4268-8157-F85911115A51}">
      <dsp:nvSpPr>
        <dsp:cNvPr id="0" name=""/>
        <dsp:cNvSpPr/>
      </dsp:nvSpPr>
      <dsp:spPr>
        <a:xfrm>
          <a:off x="1156390" y="-77766"/>
          <a:ext cx="2248610" cy="2248610"/>
        </a:xfrm>
        <a:prstGeom prst="circularArrow">
          <a:avLst>
            <a:gd name="adj1" fmla="val 9483"/>
            <a:gd name="adj2" fmla="val 685013"/>
            <a:gd name="adj3" fmla="val 19013356"/>
            <a:gd name="adj4" fmla="val 12701631"/>
            <a:gd name="adj5" fmla="val 1106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7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7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8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8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8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8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7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7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17/08/2017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17/08/2017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4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jpe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9.jpeg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jpeg"/><Relationship Id="rId9" Type="http://schemas.microsoft.com/office/2007/relationships/diagramDrawing" Target="../diagrams/drawing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30.jpeg"/><Relationship Id="rId4" Type="http://schemas.openxmlformats.org/officeDocument/2006/relationships/image" Target="../media/image4.jpeg"/><Relationship Id="rId9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5" Type="http://schemas.openxmlformats.org/officeDocument/2006/relationships/image" Target="../media/image31.png"/><Relationship Id="rId10" Type="http://schemas.openxmlformats.org/officeDocument/2006/relationships/diagramData" Target="../diagrams/data9.xml"/><Relationship Id="rId4" Type="http://schemas.openxmlformats.org/officeDocument/2006/relationships/image" Target="../media/image4.jpe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33.png"/><Relationship Id="rId5" Type="http://schemas.openxmlformats.org/officeDocument/2006/relationships/diagramData" Target="../diagrams/data10.xml"/><Relationship Id="rId10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microsoft.com/office/2007/relationships/diagramDrawing" Target="../diagrams/drawing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35.png"/><Relationship Id="rId4" Type="http://schemas.openxmlformats.org/officeDocument/2006/relationships/image" Target="../media/image4.jpeg"/><Relationship Id="rId9" Type="http://schemas.microsoft.com/office/2007/relationships/diagramDrawing" Target="../diagrams/drawing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jpeg"/><Relationship Id="rId9" Type="http://schemas.microsoft.com/office/2007/relationships/diagramDrawing" Target="../diagrams/drawing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4.jpeg"/><Relationship Id="rId9" Type="http://schemas.microsoft.com/office/2007/relationships/diagramDrawing" Target="../diagrams/drawing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4.jpeg"/><Relationship Id="rId9" Type="http://schemas.microsoft.com/office/2007/relationships/diagramDrawing" Target="../diagrams/drawin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4.jpeg"/><Relationship Id="rId9" Type="http://schemas.microsoft.com/office/2007/relationships/diagramDrawing" Target="../diagrams/drawin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image" Target="../media/image37.png"/><Relationship Id="rId10" Type="http://schemas.microsoft.com/office/2007/relationships/diagramDrawing" Target="../diagrams/drawing16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4.jpeg"/><Relationship Id="rId9" Type="http://schemas.microsoft.com/office/2007/relationships/diagramDrawing" Target="../diagrams/drawing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 hora de comer fami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657" y="2642335"/>
            <a:ext cx="7300686" cy="41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70"/>
          <a:stretch/>
        </p:blipFill>
        <p:spPr>
          <a:xfrm>
            <a:off x="43542" y="58056"/>
            <a:ext cx="2942899" cy="15811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9967528" y="29027"/>
            <a:ext cx="2224472" cy="18142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609736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05456" y="261256"/>
            <a:ext cx="69810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100" b="1" dirty="0">
                <a:latin typeface="Century Gothic" panose="020B0502020202020204" pitchFamily="34" charset="0"/>
              </a:rPr>
              <a:t>Principais problemas no cotidiano das </a:t>
            </a:r>
            <a:r>
              <a:rPr lang="pt-BR" sz="4100" b="1" dirty="0" smtClean="0">
                <a:latin typeface="Century Gothic" panose="020B0502020202020204" pitchFamily="34" charset="0"/>
              </a:rPr>
              <a:t>famílias:</a:t>
            </a:r>
          </a:p>
          <a:p>
            <a:pPr algn="ctr"/>
            <a:r>
              <a:rPr lang="pt-BR" sz="4000" dirty="0" smtClean="0">
                <a:latin typeface="Century Gothic" panose="020B0502020202020204" pitchFamily="34" charset="0"/>
              </a:rPr>
              <a:t>A </a:t>
            </a:r>
            <a:r>
              <a:rPr lang="pt-BR" sz="4000" dirty="0">
                <a:latin typeface="Century Gothic" panose="020B0502020202020204" pitchFamily="34" charset="0"/>
              </a:rPr>
              <a:t>hora de comer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Grupo 6"/>
          <p:cNvGrpSpPr>
            <a:grpSpLocks/>
          </p:cNvGrpSpPr>
          <p:nvPr/>
        </p:nvGrpSpPr>
        <p:grpSpPr bwMode="auto">
          <a:xfrm>
            <a:off x="2304143" y="1177722"/>
            <a:ext cx="7583714" cy="5204028"/>
            <a:chOff x="755576" y="605648"/>
            <a:chExt cx="7704856" cy="5832648"/>
          </a:xfrm>
        </p:grpSpPr>
        <p:graphicFrame>
          <p:nvGraphicFramePr>
            <p:cNvPr id="14" name="Diagrama 13"/>
            <p:cNvGraphicFramePr/>
            <p:nvPr>
              <p:extLst>
                <p:ext uri="{D42A27DB-BD31-4B8C-83A1-F6EECF244321}">
                  <p14:modId xmlns:p14="http://schemas.microsoft.com/office/powerpoint/2010/main" xmlns="" val="575305850"/>
                </p:ext>
              </p:extLst>
            </p:nvPr>
          </p:nvGraphicFramePr>
          <p:xfrm>
            <a:off x="755576" y="605648"/>
            <a:ext cx="7704856" cy="58326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3203848" y="2708920"/>
              <a:ext cx="2739470" cy="1799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1799774" y="14515"/>
            <a:ext cx="8933723" cy="74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3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69599" y="1407171"/>
            <a:ext cx="2695773" cy="1347886"/>
            <a:chOff x="219045" y="3854912"/>
            <a:chExt cx="2695773" cy="13478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tângulo de cantos arredondados 12"/>
            <p:cNvSpPr/>
            <p:nvPr/>
          </p:nvSpPr>
          <p:spPr>
            <a:xfrm>
              <a:off x="219045" y="3854912"/>
              <a:ext cx="2695773" cy="134788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800551"/>
                <a:satOff val="85567"/>
                <a:lumOff val="-6470"/>
                <a:alphaOff val="0"/>
              </a:schemeClr>
            </a:fillRef>
            <a:effectRef idx="2">
              <a:schemeClr val="accent4">
                <a:hueOff val="-5800551"/>
                <a:satOff val="85567"/>
                <a:lumOff val="-6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258523" y="3894390"/>
              <a:ext cx="2616817" cy="12689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Comida</a:t>
              </a:r>
              <a:endParaRPr lang="pt-BR" sz="35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8904" y="2933970"/>
            <a:ext cx="2972935" cy="29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5"/>
          <p:cNvSpPr txBox="1">
            <a:spLocks noChangeArrowheads="1"/>
          </p:cNvSpPr>
          <p:nvPr/>
        </p:nvSpPr>
        <p:spPr bwMode="auto">
          <a:xfrm>
            <a:off x="4620532" y="5636192"/>
            <a:ext cx="5931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dirty="0">
                <a:latin typeface="Century Gothic" panose="020B0502020202020204" pitchFamily="34" charset="0"/>
              </a:rPr>
              <a:t>Adaptada aos padrões culturais?</a:t>
            </a:r>
          </a:p>
        </p:txBody>
      </p:sp>
      <p:sp>
        <p:nvSpPr>
          <p:cNvPr id="19" name="CaixaDeTexto 6"/>
          <p:cNvSpPr txBox="1">
            <a:spLocks noChangeArrowheads="1"/>
          </p:cNvSpPr>
          <p:nvPr/>
        </p:nvSpPr>
        <p:spPr bwMode="auto">
          <a:xfrm>
            <a:off x="4620531" y="2472305"/>
            <a:ext cx="4596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dirty="0">
                <a:latin typeface="Century Gothic" panose="020B0502020202020204" pitchFamily="34" charset="0"/>
              </a:rPr>
              <a:t>Quantidade apropriada?</a:t>
            </a:r>
          </a:p>
        </p:txBody>
      </p:sp>
      <p:sp>
        <p:nvSpPr>
          <p:cNvPr id="20" name="CaixaDeTexto 8"/>
          <p:cNvSpPr txBox="1">
            <a:spLocks noChangeArrowheads="1"/>
          </p:cNvSpPr>
          <p:nvPr/>
        </p:nvSpPr>
        <p:spPr bwMode="auto">
          <a:xfrm>
            <a:off x="5565095" y="3491253"/>
            <a:ext cx="5581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dirty="0">
                <a:latin typeface="Century Gothic" panose="020B0502020202020204" pitchFamily="34" charset="0"/>
              </a:rPr>
              <a:t>Apropriada ao estágio do DNPM?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9"/>
          <p:cNvSpPr txBox="1">
            <a:spLocks noChangeArrowheads="1"/>
          </p:cNvSpPr>
          <p:nvPr/>
        </p:nvSpPr>
        <p:spPr bwMode="auto">
          <a:xfrm>
            <a:off x="5636532" y="4528117"/>
            <a:ext cx="58189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400" dirty="0" err="1">
                <a:latin typeface="Century Gothic" panose="020B0502020202020204" pitchFamily="34" charset="0"/>
              </a:rPr>
              <a:t>Nutricionalmente</a:t>
            </a:r>
            <a:r>
              <a:rPr lang="pt-BR" altLang="pt-BR" sz="2400" dirty="0">
                <a:latin typeface="Century Gothic" panose="020B0502020202020204" pitchFamily="34" charset="0"/>
              </a:rPr>
              <a:t> balanceada?</a:t>
            </a:r>
          </a:p>
          <a:p>
            <a:endParaRPr lang="pt-BR" alt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5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35770" y="1223349"/>
            <a:ext cx="2695773" cy="1347886"/>
            <a:chOff x="4668895" y="3854912"/>
            <a:chExt cx="2695773" cy="13478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tângulo de cantos arredondados 17"/>
            <p:cNvSpPr/>
            <p:nvPr/>
          </p:nvSpPr>
          <p:spPr>
            <a:xfrm>
              <a:off x="4668895" y="3854912"/>
              <a:ext cx="2695773" cy="134788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00276"/>
                <a:satOff val="42783"/>
                <a:lumOff val="-3235"/>
                <a:alphaOff val="0"/>
              </a:schemeClr>
            </a:fillRef>
            <a:effectRef idx="2">
              <a:schemeClr val="accent4">
                <a:hueOff val="-2900276"/>
                <a:satOff val="42783"/>
                <a:lumOff val="-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708373" y="3894390"/>
              <a:ext cx="2616817" cy="12689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Criança</a:t>
              </a:r>
              <a:endParaRPr lang="pt-BR" sz="35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629" y="3168529"/>
            <a:ext cx="3294742" cy="21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5063056" y="2531757"/>
            <a:ext cx="2065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cs typeface="Arabic Typesetting" pitchFamily="66" charset="-78"/>
              </a:rPr>
              <a:t>Tem apetite?</a:t>
            </a: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375248" y="3168529"/>
            <a:ext cx="3864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ea typeface="Batang" pitchFamily="18" charset="-127"/>
                <a:cs typeface="Arabic Typesetting" pitchFamily="66" charset="-78"/>
              </a:rPr>
              <a:t>Tem preferências? Aversões?</a:t>
            </a:r>
          </a:p>
        </p:txBody>
      </p:sp>
      <p:sp>
        <p:nvSpPr>
          <p:cNvPr id="27" name="CaixaDeTexto 7"/>
          <p:cNvSpPr txBox="1">
            <a:spLocks noChangeArrowheads="1"/>
          </p:cNvSpPr>
          <p:nvPr/>
        </p:nvSpPr>
        <p:spPr bwMode="auto">
          <a:xfrm>
            <a:off x="7898057" y="4169119"/>
            <a:ext cx="3958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cs typeface="Arabic Typesetting" pitchFamily="66" charset="-78"/>
              </a:rPr>
              <a:t>Como é o temperamento?</a:t>
            </a:r>
          </a:p>
        </p:txBody>
      </p:sp>
      <p:sp>
        <p:nvSpPr>
          <p:cNvPr id="28" name="CaixaDeTexto 9"/>
          <p:cNvSpPr txBox="1">
            <a:spLocks noChangeArrowheads="1"/>
          </p:cNvSpPr>
          <p:nvPr/>
        </p:nvSpPr>
        <p:spPr bwMode="auto">
          <a:xfrm>
            <a:off x="7898057" y="3132700"/>
            <a:ext cx="4293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cs typeface="Arabic Typesetting" pitchFamily="66" charset="-78"/>
              </a:rPr>
              <a:t>Apresenta sinais de doenças agudas ou crônicas?</a:t>
            </a:r>
          </a:p>
        </p:txBody>
      </p:sp>
      <p:sp>
        <p:nvSpPr>
          <p:cNvPr id="30" name="CaixaDeTexto 8"/>
          <p:cNvSpPr txBox="1">
            <a:spLocks noChangeArrowheads="1"/>
          </p:cNvSpPr>
          <p:nvPr/>
        </p:nvSpPr>
        <p:spPr bwMode="auto">
          <a:xfrm>
            <a:off x="260659" y="4104655"/>
            <a:ext cx="4187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cs typeface="Arabic Typesetting" pitchFamily="66" charset="-78"/>
              </a:rPr>
              <a:t>Como está o desenvolvimento?</a:t>
            </a:r>
          </a:p>
        </p:txBody>
      </p:sp>
      <p:sp>
        <p:nvSpPr>
          <p:cNvPr id="32" name="CaixaDeTexto 10"/>
          <p:cNvSpPr txBox="1">
            <a:spLocks noChangeArrowheads="1"/>
          </p:cNvSpPr>
          <p:nvPr/>
        </p:nvSpPr>
        <p:spPr bwMode="auto">
          <a:xfrm>
            <a:off x="406710" y="4976809"/>
            <a:ext cx="4494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cs typeface="Arabic Typesetting" pitchFamily="66" charset="-78"/>
              </a:rPr>
              <a:t>Tem sinais de dificuldades sensoriais?</a:t>
            </a:r>
          </a:p>
        </p:txBody>
      </p:sp>
      <p:sp>
        <p:nvSpPr>
          <p:cNvPr id="33" name="CaixaDeTexto 11"/>
          <p:cNvSpPr txBox="1">
            <a:spLocks noChangeArrowheads="1"/>
          </p:cNvSpPr>
          <p:nvPr/>
        </p:nvSpPr>
        <p:spPr bwMode="auto">
          <a:xfrm>
            <a:off x="7871037" y="4928878"/>
            <a:ext cx="3931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  <a:cs typeface="Arabic Typesetting" pitchFamily="66" charset="-78"/>
              </a:rPr>
              <a:t>Apresenta sinais sugestivos de disfunção oral – motora?</a:t>
            </a:r>
          </a:p>
        </p:txBody>
      </p:sp>
    </p:spTree>
    <p:extLst>
      <p:ext uri="{BB962C8B-B14F-4D97-AF65-F5344CB8AC3E}">
        <p14:creationId xmlns:p14="http://schemas.microsoft.com/office/powerpoint/2010/main" xmlns="" val="45825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4066650"/>
            <a:ext cx="4063547" cy="262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60659" y="1177722"/>
            <a:ext cx="2695773" cy="1347886"/>
            <a:chOff x="2443970" y="1229"/>
            <a:chExt cx="2695773" cy="13478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tângulo de cantos arredondados 18"/>
            <p:cNvSpPr/>
            <p:nvPr/>
          </p:nvSpPr>
          <p:spPr>
            <a:xfrm>
              <a:off x="2443970" y="1229"/>
              <a:ext cx="2695773" cy="134788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2483448" y="40707"/>
              <a:ext cx="2616817" cy="12689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Quem alimenta</a:t>
              </a:r>
              <a:endParaRPr lang="pt-BR" sz="35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144142" y="1559277"/>
            <a:ext cx="1756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como...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8935" y="1217200"/>
            <a:ext cx="36385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5"/>
          <p:cNvSpPr txBox="1">
            <a:spLocks noChangeArrowheads="1"/>
          </p:cNvSpPr>
          <p:nvPr/>
        </p:nvSpPr>
        <p:spPr bwMode="auto">
          <a:xfrm>
            <a:off x="7325867" y="5413144"/>
            <a:ext cx="3937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</a:rPr>
              <a:t>O que você faz quando o seu filho não quer comer?</a:t>
            </a:r>
          </a:p>
        </p:txBody>
      </p:sp>
      <p:sp>
        <p:nvSpPr>
          <p:cNvPr id="29" name="CaixaDeTexto 6"/>
          <p:cNvSpPr txBox="1">
            <a:spLocks noChangeArrowheads="1"/>
          </p:cNvSpPr>
          <p:nvPr/>
        </p:nvSpPr>
        <p:spPr bwMode="auto">
          <a:xfrm>
            <a:off x="4754117" y="4168089"/>
            <a:ext cx="498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</a:rPr>
              <a:t>Como você descreve o momento da refeição?</a:t>
            </a:r>
          </a:p>
        </p:txBody>
      </p:sp>
      <p:sp>
        <p:nvSpPr>
          <p:cNvPr id="31" name="CaixaDeTexto 7"/>
          <p:cNvSpPr txBox="1">
            <a:spLocks noChangeArrowheads="1"/>
          </p:cNvSpPr>
          <p:nvPr/>
        </p:nvSpPr>
        <p:spPr bwMode="auto">
          <a:xfrm>
            <a:off x="2012505" y="2908069"/>
            <a:ext cx="554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Century Gothic" panose="020B0502020202020204" pitchFamily="34" charset="0"/>
              </a:rPr>
              <a:t>Qual a sua preocupação em relação à alimentação do seu filho?</a:t>
            </a:r>
          </a:p>
        </p:txBody>
      </p:sp>
    </p:spTree>
    <p:extLst>
      <p:ext uri="{BB962C8B-B14F-4D97-AF65-F5344CB8AC3E}">
        <p14:creationId xmlns:p14="http://schemas.microsoft.com/office/powerpoint/2010/main" xmlns="" val="105655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5" t="4493"/>
          <a:stretch/>
        </p:blipFill>
        <p:spPr bwMode="auto">
          <a:xfrm>
            <a:off x="3615108" y="2173897"/>
            <a:ext cx="4476293" cy="44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come... </a:t>
            </a:r>
          </a:p>
        </p:txBody>
      </p:sp>
      <p:grpSp>
        <p:nvGrpSpPr>
          <p:cNvPr id="12" name="Grupo 2"/>
          <p:cNvGrpSpPr>
            <a:grpSpLocks/>
          </p:cNvGrpSpPr>
          <p:nvPr/>
        </p:nvGrpSpPr>
        <p:grpSpPr bwMode="auto">
          <a:xfrm>
            <a:off x="2728686" y="1659939"/>
            <a:ext cx="6023428" cy="452437"/>
            <a:chOff x="2827867" y="5965005"/>
            <a:chExt cx="5287483" cy="59414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27867" y="6292450"/>
              <a:ext cx="2940770" cy="26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8766" y="5965005"/>
              <a:ext cx="5256584" cy="28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0630" y="762591"/>
            <a:ext cx="63652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419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come... </a:t>
            </a:r>
          </a:p>
        </p:txBody>
      </p:sp>
      <p:grpSp>
        <p:nvGrpSpPr>
          <p:cNvPr id="13" name="Grupo 2"/>
          <p:cNvGrpSpPr>
            <a:grpSpLocks/>
          </p:cNvGrpSpPr>
          <p:nvPr/>
        </p:nvGrpSpPr>
        <p:grpSpPr bwMode="auto">
          <a:xfrm>
            <a:off x="6662057" y="5675086"/>
            <a:ext cx="5486400" cy="839283"/>
            <a:chOff x="2827867" y="5965005"/>
            <a:chExt cx="5287483" cy="5941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7867" y="6292450"/>
              <a:ext cx="2940770" cy="26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8766" y="5965005"/>
              <a:ext cx="5256584" cy="28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0992" y="973361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40" y="1036046"/>
            <a:ext cx="4882870" cy="263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261" y="3145063"/>
            <a:ext cx="4984008" cy="241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427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come...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12338"/>
          <a:stretch/>
        </p:blipFill>
        <p:spPr bwMode="auto">
          <a:xfrm>
            <a:off x="1597851" y="1036048"/>
            <a:ext cx="8526657" cy="459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"/>
          <p:cNvGrpSpPr>
            <a:grpSpLocks/>
          </p:cNvGrpSpPr>
          <p:nvPr/>
        </p:nvGrpSpPr>
        <p:grpSpPr bwMode="auto">
          <a:xfrm>
            <a:off x="6313714" y="5747479"/>
            <a:ext cx="5863772" cy="846628"/>
            <a:chOff x="2827867" y="5965005"/>
            <a:chExt cx="5287483" cy="59414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27867" y="6292450"/>
              <a:ext cx="2940770" cy="26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8766" y="5965005"/>
              <a:ext cx="5256584" cy="28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15058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come...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4276" y="618376"/>
            <a:ext cx="5993789" cy="56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2989944" y="3715657"/>
            <a:ext cx="6637322" cy="3096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820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come...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823294537"/>
              </p:ext>
            </p:extLst>
          </p:nvPr>
        </p:nvGraphicFramePr>
        <p:xfrm>
          <a:off x="1373706" y="1036047"/>
          <a:ext cx="9444588" cy="539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35301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044812" y="3169919"/>
            <a:ext cx="3467208" cy="343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868926192"/>
              </p:ext>
            </p:extLst>
          </p:nvPr>
        </p:nvGraphicFramePr>
        <p:xfrm>
          <a:off x="462062" y="1223888"/>
          <a:ext cx="2890731" cy="529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447454" y="834745"/>
            <a:ext cx="660386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Century Gothic" panose="020B0502020202020204" pitchFamily="34" charset="0"/>
              </a:rPr>
              <a:t>PERCEPÇÃO ERRADA – menor necessidade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crianças “miudinhas”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ao final do 2º ano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61970" y="1824448"/>
            <a:ext cx="660386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orientar os pais a aceitarem a própria percepção da criança sobre fome X saciedade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mostrar aos pais o bom ganho </a:t>
            </a:r>
            <a:r>
              <a:rPr lang="pt-BR" dirty="0" err="1">
                <a:latin typeface="Century Gothic" panose="020B0502020202020204" pitchFamily="34" charset="0"/>
              </a:rPr>
              <a:t>pôndero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estatural</a:t>
            </a:r>
            <a:endParaRPr lang="pt-BR" dirty="0">
              <a:latin typeface="Century Gothic" panose="020B0502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rever orientações “básicas”</a:t>
            </a:r>
          </a:p>
        </p:txBody>
      </p:sp>
    </p:spTree>
    <p:extLst>
      <p:ext uri="{BB962C8B-B14F-4D97-AF65-F5344CB8AC3E}">
        <p14:creationId xmlns:p14="http://schemas.microsoft.com/office/powerpoint/2010/main" xmlns="" val="318473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243456"/>
            <a:ext cx="8933723" cy="792591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Century Gothic" panose="020B0502020202020204" pitchFamily="34" charset="0"/>
              </a:rPr>
              <a:t>Principais problemas no cotidiano das famílias – a hora de comer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5772" y="1449640"/>
            <a:ext cx="1164045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Century Gothic" panose="020B0502020202020204" pitchFamily="34" charset="0"/>
              </a:rPr>
              <a:t>“Quando ela tinha 1 ano, não queria mais sopinha, e passei a introduzir outros alimentos. A partir de então, ela começou a recusar quase tudo. Se deixar, ela só quer tomar leite na mamadeira e iogurte. Fico atrás dela para que coma e, mesmo assim, ela se irrita e chora. Há até pouco tempo, ela fazia vômito se comesse mais de duas colheradas no almoço”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611" y="3623094"/>
            <a:ext cx="3972778" cy="29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58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139848492"/>
              </p:ext>
            </p:extLst>
          </p:nvPr>
        </p:nvGraphicFramePr>
        <p:xfrm>
          <a:off x="462062" y="1223888"/>
          <a:ext cx="2890731" cy="529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836986" y="1372284"/>
            <a:ext cx="648017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Century Gothic" panose="020B0502020202020204" pitchFamily="34" charset="0"/>
              </a:rPr>
              <a:t>CRIANÇAS AGITADAS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“anorexia infantil” – crianças ativas, curiosas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geralmente ganham pouco peso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refletem condições ambientais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36986" y="3381781"/>
            <a:ext cx="648017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as crianças precisam “aprender” a sentir fome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Century Gothic" panose="020B0502020202020204" pitchFamily="34" charset="0"/>
              </a:rPr>
              <a:t>esquema alimentar que estimula a fome: máximo de 5 refeições (incluindo lanches), com apenas água nos intervalos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disciplina na hora de comer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se comprometimento peso – aumentar calorias</a:t>
            </a:r>
          </a:p>
        </p:txBody>
      </p:sp>
    </p:spTree>
    <p:extLst>
      <p:ext uri="{BB962C8B-B14F-4D97-AF65-F5344CB8AC3E}">
        <p14:creationId xmlns:p14="http://schemas.microsoft.com/office/powerpoint/2010/main" xmlns="" val="217680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401942606"/>
              </p:ext>
            </p:extLst>
          </p:nvPr>
        </p:nvGraphicFramePr>
        <p:xfrm>
          <a:off x="462062" y="1223888"/>
          <a:ext cx="2890731" cy="529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628945" y="1597704"/>
            <a:ext cx="737288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Century Gothic" panose="020B0502020202020204" pitchFamily="34" charset="0"/>
              </a:rPr>
              <a:t>CRIANÇAS APÁTICAS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pouco interesse pela comida, pelo ambiente, pelo contato</a:t>
            </a:r>
          </a:p>
          <a:p>
            <a:pPr marL="74295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prejuízo no ganho de peso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28945" y="3531368"/>
            <a:ext cx="7372884" cy="559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“estimular” o contato e a interação com o </a:t>
            </a:r>
            <a:r>
              <a:rPr lang="pt-BR" dirty="0" err="1" smtClean="0">
                <a:latin typeface="Century Gothic" panose="020B0502020202020204" pitchFamily="34" charset="0"/>
              </a:rPr>
              <a:t>cuidador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Picture 2" descr="Resultado de imagem para negligência infanti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56317" y="4822824"/>
            <a:ext cx="233568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032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3200383800"/>
              </p:ext>
            </p:extLst>
          </p:nvPr>
        </p:nvGraphicFramePr>
        <p:xfrm>
          <a:off x="462062" y="1223888"/>
          <a:ext cx="2890731" cy="529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592042" y="1447120"/>
            <a:ext cx="7432116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Century Gothic" panose="020B0502020202020204" pitchFamily="34" charset="0"/>
              </a:rPr>
              <a:t>CONDIÇÃO ORGÂNICA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variadas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sinais e sintomas alertam para o provável diagnóstico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92042" y="3280681"/>
            <a:ext cx="74321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tratar a causa de base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vias “alternativas” se necessário: SNG, GTM </a:t>
            </a:r>
          </a:p>
        </p:txBody>
      </p:sp>
    </p:spTree>
    <p:extLst>
      <p:ext uri="{BB962C8B-B14F-4D97-AF65-F5344CB8AC3E}">
        <p14:creationId xmlns:p14="http://schemas.microsoft.com/office/powerpoint/2010/main" xmlns="" val="361203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395778602"/>
              </p:ext>
            </p:extLst>
          </p:nvPr>
        </p:nvGraphicFramePr>
        <p:xfrm>
          <a:off x="142190" y="1204686"/>
          <a:ext cx="2586496" cy="53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237887" y="1036047"/>
            <a:ext cx="7335956" cy="1338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Century Gothic" panose="020B0502020202020204" pitchFamily="34" charset="0"/>
              </a:rPr>
              <a:t>PERCEPÇÃO ERRADA (NEOFOBIA)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Century Gothic" panose="020B0502020202020204" pitchFamily="34" charset="0"/>
              </a:rPr>
              <a:t>comportamento </a:t>
            </a:r>
            <a:r>
              <a:rPr lang="pt-BR" dirty="0">
                <a:latin typeface="Century Gothic" panose="020B0502020202020204" pitchFamily="34" charset="0"/>
              </a:rPr>
              <a:t>normal entre o final do primeiro e o segundo ano de </a:t>
            </a:r>
            <a:r>
              <a:rPr lang="pt-BR" dirty="0" smtClean="0">
                <a:latin typeface="Century Gothic" panose="020B0502020202020204" pitchFamily="34" charset="0"/>
              </a:rPr>
              <a:t>vida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 bwMode="auto">
          <a:xfrm>
            <a:off x="3237887" y="2756741"/>
            <a:ext cx="7335956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orientar os pais em relação às expectativas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manter a exposição a novos alimentos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não </a:t>
            </a:r>
            <a:r>
              <a:rPr lang="pt-BR" dirty="0" smtClean="0">
                <a:latin typeface="Century Gothic" panose="020B0502020202020204" pitchFamily="34" charset="0"/>
              </a:rPr>
              <a:t>desistir </a:t>
            </a:r>
            <a:r>
              <a:rPr lang="pt-BR" dirty="0">
                <a:latin typeface="Century Gothic" panose="020B0502020202020204" pitchFamily="34" charset="0"/>
              </a:rPr>
              <a:t>de oferecer após poucas tentativas (pelo menos 8 a 15 vezes)</a:t>
            </a: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54013" y="4673600"/>
            <a:ext cx="3137987" cy="193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60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2211352736"/>
              </p:ext>
            </p:extLst>
          </p:nvPr>
        </p:nvGraphicFramePr>
        <p:xfrm>
          <a:off x="142190" y="1204686"/>
          <a:ext cx="2586496" cy="53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3077029" y="836613"/>
            <a:ext cx="7532914" cy="3693319"/>
            <a:chOff x="467544" y="3573016"/>
            <a:chExt cx="5832648" cy="3693341"/>
          </a:xfrm>
        </p:grpSpPr>
        <p:sp>
          <p:nvSpPr>
            <p:cNvPr id="14" name="CaixaDeTexto 13"/>
            <p:cNvSpPr txBox="1"/>
            <p:nvPr/>
          </p:nvSpPr>
          <p:spPr>
            <a:xfrm>
              <a:off x="467544" y="3573016"/>
              <a:ext cx="5832648" cy="36933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latin typeface="Century Gothic" panose="020B0502020202020204" pitchFamily="34" charset="0"/>
                </a:rPr>
                <a:t>SELETIVOS OU “PICK EATERS”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pt-BR" dirty="0">
                  <a:latin typeface="Century Gothic" panose="020B0502020202020204" pitchFamily="34" charset="0"/>
                </a:rPr>
                <a:t>geralmente pré-escolares, que ganham bem peso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pt-BR" dirty="0">
                  <a:latin typeface="Century Gothic" panose="020B0502020202020204" pitchFamily="34" charset="0"/>
                </a:rPr>
                <a:t>a principal consequência é o “stress” familiar em torno da alimentação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pt-BR" dirty="0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15" name="Diagrama 14"/>
            <p:cNvGraphicFramePr/>
            <p:nvPr>
              <p:extLst>
                <p:ext uri="{D42A27DB-BD31-4B8C-83A1-F6EECF244321}">
                  <p14:modId xmlns:p14="http://schemas.microsoft.com/office/powerpoint/2010/main" xmlns="" val="2832984245"/>
                </p:ext>
              </p:extLst>
            </p:nvPr>
          </p:nvGraphicFramePr>
          <p:xfrm>
            <a:off x="1907704" y="4581128"/>
            <a:ext cx="3624064" cy="2248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19" name="CaixaDeTexto 18"/>
          <p:cNvSpPr txBox="1"/>
          <p:nvPr/>
        </p:nvSpPr>
        <p:spPr bwMode="auto">
          <a:xfrm>
            <a:off x="5407607" y="4686293"/>
            <a:ext cx="578290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quebrar o ciclo vicioso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ser o exemplo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envolver a criança no preparo dos alimentos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oferecer de maneira mais atrativa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5" cstate="print"/>
          <a:srcRect l="7162" r="8627"/>
          <a:stretch/>
        </p:blipFill>
        <p:spPr bwMode="auto">
          <a:xfrm>
            <a:off x="3077029" y="4700813"/>
            <a:ext cx="2206172" cy="17071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34635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3282409562"/>
              </p:ext>
            </p:extLst>
          </p:nvPr>
        </p:nvGraphicFramePr>
        <p:xfrm>
          <a:off x="142190" y="1146630"/>
          <a:ext cx="2586496" cy="53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193143" y="1016906"/>
            <a:ext cx="7373257" cy="216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Century Gothic" panose="020B0502020202020204" pitchFamily="34" charset="0"/>
              </a:rPr>
              <a:t>ALTAMENTE SELETIVA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latin typeface="Century Gothic" panose="020B0502020202020204" pitchFamily="34" charset="0"/>
              </a:rPr>
              <a:t>dieta </a:t>
            </a:r>
            <a:r>
              <a:rPr lang="pt-BR" dirty="0">
                <a:latin typeface="Century Gothic" panose="020B0502020202020204" pitchFamily="34" charset="0"/>
              </a:rPr>
              <a:t>limitada a 10 – 15 alimentos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relacionada a aversão sensorial: textura, sabor, cor, cheiro...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considerado transtorno alimentar devido consequências – </a:t>
            </a:r>
            <a:r>
              <a:rPr lang="pt-BR" dirty="0" err="1">
                <a:latin typeface="Century Gothic" panose="020B0502020202020204" pitchFamily="34" charset="0"/>
              </a:rPr>
              <a:t>ex</a:t>
            </a:r>
            <a:r>
              <a:rPr lang="pt-BR" dirty="0">
                <a:latin typeface="Century Gothic" panose="020B0502020202020204" pitchFamily="34" charset="0"/>
              </a:rPr>
              <a:t>: atraso motor oral</a:t>
            </a:r>
          </a:p>
        </p:txBody>
      </p: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3193143" y="3679827"/>
            <a:ext cx="7373257" cy="2794000"/>
            <a:chOff x="395536" y="3933056"/>
            <a:chExt cx="5468808" cy="2795058"/>
          </a:xfrm>
        </p:grpSpPr>
        <p:grpSp>
          <p:nvGrpSpPr>
            <p:cNvPr id="17" name="Grupo 5"/>
            <p:cNvGrpSpPr>
              <a:grpSpLocks/>
            </p:cNvGrpSpPr>
            <p:nvPr/>
          </p:nvGrpSpPr>
          <p:grpSpPr bwMode="auto">
            <a:xfrm>
              <a:off x="467544" y="5853881"/>
              <a:ext cx="5396800" cy="874233"/>
              <a:chOff x="467544" y="5853881"/>
              <a:chExt cx="5396800" cy="874233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66971" y="5878480"/>
                <a:ext cx="1485865" cy="849634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 rotWithShape="1">
              <a:blip r:embed="rId11" cstate="print"/>
              <a:srcRect l="7580" r="12111" b="20584"/>
              <a:stretch/>
            </p:blipFill>
            <p:spPr bwMode="auto">
              <a:xfrm>
                <a:off x="2557660" y="5865776"/>
                <a:ext cx="1147735" cy="851222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572149" y="5854658"/>
                <a:ext cx="1292195" cy="873456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24" name="Seta para a direita listrada 23"/>
              <p:cNvSpPr/>
              <p:nvPr/>
            </p:nvSpPr>
            <p:spPr>
              <a:xfrm>
                <a:off x="1952836" y="6237391"/>
                <a:ext cx="385754" cy="215982"/>
              </a:xfrm>
              <a:prstGeom prst="stripedRightArrow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Seta para a direita listrada 24"/>
              <p:cNvSpPr/>
              <p:nvPr/>
            </p:nvSpPr>
            <p:spPr>
              <a:xfrm>
                <a:off x="3995901" y="6237391"/>
                <a:ext cx="385753" cy="215982"/>
              </a:xfrm>
              <a:prstGeom prst="stripedRightArrow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395536" y="3933056"/>
              <a:ext cx="5468808" cy="128795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pt-BR" dirty="0">
                  <a:latin typeface="Century Gothic" panose="020B0502020202020204" pitchFamily="34" charset="0"/>
                </a:rPr>
                <a:t>abordagem mais intensa e sistematizada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pt-BR" dirty="0">
                  <a:latin typeface="Century Gothic" panose="020B0502020202020204" pitchFamily="34" charset="0"/>
                </a:rPr>
                <a:t>multidisciplinar: nutricionista, </a:t>
              </a:r>
              <a:r>
                <a:rPr lang="pt-BR" dirty="0" err="1">
                  <a:latin typeface="Century Gothic" panose="020B0502020202020204" pitchFamily="34" charset="0"/>
                </a:rPr>
                <a:t>fono</a:t>
              </a:r>
              <a:r>
                <a:rPr lang="pt-BR" dirty="0">
                  <a:latin typeface="Century Gothic" panose="020B0502020202020204" pitchFamily="34" charset="0"/>
                </a:rPr>
                <a:t>, terapia comportamental...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598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1061562866"/>
              </p:ext>
            </p:extLst>
          </p:nvPr>
        </p:nvGraphicFramePr>
        <p:xfrm>
          <a:off x="142190" y="1146630"/>
          <a:ext cx="2586496" cy="53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931886" y="1066210"/>
            <a:ext cx="7634513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Century Gothic" panose="020B0502020202020204" pitchFamily="34" charset="0"/>
              </a:rPr>
              <a:t>CONDIÇÃO </a:t>
            </a:r>
            <a:r>
              <a:rPr lang="pt-BR" b="1" dirty="0" smtClean="0">
                <a:latin typeface="Century Gothic" panose="020B0502020202020204" pitchFamily="34" charset="0"/>
              </a:rPr>
              <a:t>ORGÂNICA</a:t>
            </a:r>
            <a:r>
              <a:rPr lang="pt-BR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latin typeface="Century Gothic" panose="020B0502020202020204" pitchFamily="34" charset="0"/>
              </a:rPr>
              <a:t>geralmente em crianças com atraso DNPM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latin typeface="Century Gothic" panose="020B0502020202020204" pitchFamily="34" charset="0"/>
              </a:rPr>
              <a:t>relacionada </a:t>
            </a:r>
            <a:r>
              <a:rPr lang="pt-BR" dirty="0">
                <a:latin typeface="Century Gothic" panose="020B0502020202020204" pitchFamily="34" charset="0"/>
              </a:rPr>
              <a:t>a </a:t>
            </a:r>
            <a:r>
              <a:rPr lang="pt-BR" dirty="0" err="1">
                <a:latin typeface="Century Gothic" panose="020B0502020202020204" pitchFamily="34" charset="0"/>
              </a:rPr>
              <a:t>hipo</a:t>
            </a:r>
            <a:r>
              <a:rPr lang="pt-BR" dirty="0">
                <a:latin typeface="Century Gothic" panose="020B0502020202020204" pitchFamily="34" charset="0"/>
              </a:rPr>
              <a:t> / hipersensibilidade sensorial e/ou atraso motor oral, disfagia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918216" y="4969418"/>
            <a:ext cx="7648183" cy="1113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abordagem multidisciplinar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suplementos alimentares, vias alternativas se necessário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4533" y="3077030"/>
            <a:ext cx="3018776" cy="16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672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2454966310"/>
              </p:ext>
            </p:extLst>
          </p:nvPr>
        </p:nvGraphicFramePr>
        <p:xfrm>
          <a:off x="172910" y="1090638"/>
          <a:ext cx="2454176" cy="54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207657" y="1613581"/>
            <a:ext cx="6037943" cy="1338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Century Gothic" panose="020B0502020202020204" pitchFamily="34" charset="0"/>
              </a:rPr>
              <a:t>PERCEPÇÃO </a:t>
            </a:r>
            <a:r>
              <a:rPr lang="pt-BR" b="1" dirty="0" smtClean="0">
                <a:latin typeface="Century Gothic" panose="020B0502020202020204" pitchFamily="34" charset="0"/>
              </a:rPr>
              <a:t>ERRADA</a:t>
            </a:r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interpretação errada do choro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bom ganho ponderal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64113" y="3410177"/>
            <a:ext cx="603794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aliviar a ansiedade do cuidador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“ensinar” a reconhecer o choro</a:t>
            </a:r>
          </a:p>
        </p:txBody>
      </p:sp>
    </p:spTree>
    <p:extLst>
      <p:ext uri="{BB962C8B-B14F-4D97-AF65-F5344CB8AC3E}">
        <p14:creationId xmlns:p14="http://schemas.microsoft.com/office/powerpoint/2010/main" xmlns="" val="9638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1132983414"/>
              </p:ext>
            </p:extLst>
          </p:nvPr>
        </p:nvGraphicFramePr>
        <p:xfrm>
          <a:off x="172910" y="1090638"/>
          <a:ext cx="2454176" cy="54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164681" y="1603351"/>
            <a:ext cx="7154976" cy="1755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Century Gothic" panose="020B0502020202020204" pitchFamily="34" charset="0"/>
              </a:rPr>
              <a:t>ALIMENTAÇÃO DOLOROSA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lactentes que tiveram alguma sensação dolorosa / desconfortável ao se alimentar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geralmente mamam bem dormindo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67856" y="4415922"/>
            <a:ext cx="7157136" cy="1113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alimentar quando está começando a adormecer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 modificar apresentação, cenário</a:t>
            </a:r>
          </a:p>
        </p:txBody>
      </p:sp>
    </p:spTree>
    <p:extLst>
      <p:ext uri="{BB962C8B-B14F-4D97-AF65-F5344CB8AC3E}">
        <p14:creationId xmlns:p14="http://schemas.microsoft.com/office/powerpoint/2010/main" xmlns="" val="45026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3972938960"/>
              </p:ext>
            </p:extLst>
          </p:nvPr>
        </p:nvGraphicFramePr>
        <p:xfrm>
          <a:off x="172910" y="1090638"/>
          <a:ext cx="2454176" cy="54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283969" y="1773238"/>
            <a:ext cx="7449527" cy="133882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Century Gothic" panose="020B0502020202020204" pitchFamily="34" charset="0"/>
              </a:rPr>
              <a:t>TRAUMA PARA </a:t>
            </a:r>
            <a:r>
              <a:rPr lang="pt-BR" b="1" dirty="0" smtClean="0">
                <a:latin typeface="Century Gothic" panose="020B0502020202020204" pitchFamily="34" charset="0"/>
              </a:rPr>
              <a:t>COMER</a:t>
            </a:r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criança maior que teve alguma experiência “traumática”: vômitos, alimentação forçada...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83969" y="3656920"/>
            <a:ext cx="7449527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mudanças que permitam dissociar a alimentação do evento traumático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abordagem multidisciplinar se necessário</a:t>
            </a:r>
          </a:p>
        </p:txBody>
      </p:sp>
    </p:spTree>
    <p:extLst>
      <p:ext uri="{BB962C8B-B14F-4D97-AF65-F5344CB8AC3E}">
        <p14:creationId xmlns:p14="http://schemas.microsoft.com/office/powerpoint/2010/main" xmlns="" val="277678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899888" y="2076055"/>
            <a:ext cx="4416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47% das mães afirmam que o filho não come toda a quantidade de alimentos oferecida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altLang="pt-BR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43% apontam que a criança não tem interesse na comida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altLang="pt-BR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40% destacam que o filho come sempre os mesmos tipos de alimento</a:t>
            </a: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667657" y="1331005"/>
            <a:ext cx="11113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3200" b="1" dirty="0">
                <a:latin typeface="Century Gothic" panose="020B0502020202020204" pitchFamily="34" charset="0"/>
                <a:ea typeface="Batang" pitchFamily="18" charset="-127"/>
              </a:rPr>
              <a:t>64% das mães têm alguma queixa nesse sentido</a:t>
            </a:r>
            <a:endParaRPr lang="pt-BR" altLang="pt-BR" sz="2400" b="1" dirty="0">
              <a:latin typeface="Century Gothic" panose="020B0502020202020204" pitchFamily="34" charset="0"/>
              <a:ea typeface="Batang" pitchFamily="18" charset="-127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1416"/>
            <a:ext cx="5411522" cy="35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17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Manejo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38761813"/>
              </p:ext>
            </p:extLst>
          </p:nvPr>
        </p:nvGraphicFramePr>
        <p:xfrm>
          <a:off x="172910" y="1090638"/>
          <a:ext cx="2454176" cy="54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467893" y="2005465"/>
            <a:ext cx="6982393" cy="12861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Century Gothic" panose="020B0502020202020204" pitchFamily="34" charset="0"/>
              </a:rPr>
              <a:t>CONDIÇÃO CRÔNICA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Variadas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associadas a dor / desconforto para </a:t>
            </a:r>
            <a:r>
              <a:rPr lang="pt-BR" dirty="0" smtClean="0">
                <a:latin typeface="Century Gothic" panose="020B0502020202020204" pitchFamily="34" charset="0"/>
              </a:rPr>
              <a:t>comer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67893" y="3874632"/>
            <a:ext cx="6982393" cy="1113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identificar e tratar causa de base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abordagem multidisciplinar</a:t>
            </a:r>
          </a:p>
        </p:txBody>
      </p:sp>
    </p:spTree>
    <p:extLst>
      <p:ext uri="{BB962C8B-B14F-4D97-AF65-F5344CB8AC3E}">
        <p14:creationId xmlns:p14="http://schemas.microsoft.com/office/powerpoint/2010/main" xmlns="" val="140363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Estilo Parental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888" y="1912986"/>
            <a:ext cx="3149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1. Responsivo</a:t>
            </a:r>
          </a:p>
          <a:p>
            <a:pPr lvl="0">
              <a:lnSpc>
                <a:spcPct val="150000"/>
              </a:lnSpc>
            </a:pPr>
            <a:r>
              <a:rPr lang="pt-BR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2. Controlador</a:t>
            </a:r>
          </a:p>
          <a:p>
            <a:pPr lvl="0">
              <a:lnSpc>
                <a:spcPct val="150000"/>
              </a:lnSpc>
            </a:pPr>
            <a:r>
              <a:rPr lang="pt-BR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3. Indulgente</a:t>
            </a:r>
          </a:p>
          <a:p>
            <a:pPr lvl="0">
              <a:lnSpc>
                <a:spcPct val="150000"/>
              </a:lnSpc>
            </a:pPr>
            <a:r>
              <a:rPr lang="pt-BR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4. Negligente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626611" y="2122347"/>
            <a:ext cx="4460818" cy="3160851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16715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Responsivo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818" y="1371034"/>
            <a:ext cx="3031782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360240" y="1177722"/>
            <a:ext cx="73732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criam um ambiente favorável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adotam um esquema alimentar que induz ao apetite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tem relação positiva com a comida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estabelecem limites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Century Gothic" panose="020B0502020202020204" pitchFamily="34" charset="0"/>
              </a:rPr>
              <a:t>guiam a criança ao invés de controla-la, não utilizam técnicas coercitivas</a:t>
            </a:r>
          </a:p>
          <a:p>
            <a:pPr>
              <a:defRPr/>
            </a:pPr>
            <a:endParaRPr lang="pt-BR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3722919088"/>
              </p:ext>
            </p:extLst>
          </p:nvPr>
        </p:nvGraphicFramePr>
        <p:xfrm>
          <a:off x="3906654" y="3737203"/>
          <a:ext cx="6280428" cy="277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70657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Controlador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818" y="1371034"/>
            <a:ext cx="3031782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2"/>
          <p:cNvSpPr txBox="1">
            <a:spLocks noChangeArrowheads="1"/>
          </p:cNvSpPr>
          <p:nvPr/>
        </p:nvSpPr>
        <p:spPr bwMode="auto">
          <a:xfrm>
            <a:off x="3546700" y="1372341"/>
            <a:ext cx="7585757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200" dirty="0">
                <a:latin typeface="Century Gothic" panose="020B0502020202020204" pitchFamily="34" charset="0"/>
              </a:rPr>
              <a:t>o estilo mais frequente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200" dirty="0">
                <a:latin typeface="Century Gothic" panose="020B0502020202020204" pitchFamily="34" charset="0"/>
              </a:rPr>
              <a:t>ignoram os sinas de fome e saciedade da criança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200" dirty="0">
                <a:latin typeface="Century Gothic" panose="020B0502020202020204" pitchFamily="34" charset="0"/>
              </a:rPr>
              <a:t>costuma recorrer a métodos coercitivos / punitivos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200" dirty="0">
                <a:latin typeface="Century Gothic" panose="020B0502020202020204" pitchFamily="34" charset="0"/>
              </a:rPr>
              <a:t> riscos: induzir a medo / fobias alimentares, sobrepeso / obesidade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altLang="pt-BR" sz="2200" dirty="0"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66513" y="4789477"/>
            <a:ext cx="2510971" cy="18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700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Indulgente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818" y="1371034"/>
            <a:ext cx="3031782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3352800" y="1550535"/>
            <a:ext cx="77832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Century Gothic" panose="020B0502020202020204" pitchFamily="34" charset="0"/>
              </a:rPr>
              <a:t>ignoram os sinais de fome e saciedade da criança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Century Gothic" panose="020B0502020202020204" pitchFamily="34" charset="0"/>
              </a:rPr>
              <a:t>frequentemente preparam comidas “especiais”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Century Gothic" panose="020B0502020202020204" pitchFamily="34" charset="0"/>
              </a:rPr>
              <a:t>fazem as vontades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398" y="3789363"/>
            <a:ext cx="37480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13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Negligente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818" y="1371034"/>
            <a:ext cx="3031782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2"/>
          <p:cNvSpPr txBox="1">
            <a:spLocks noChangeArrowheads="1"/>
          </p:cNvSpPr>
          <p:nvPr/>
        </p:nvSpPr>
        <p:spPr bwMode="auto">
          <a:xfrm>
            <a:off x="3534411" y="1707479"/>
            <a:ext cx="81350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pt-BR" altLang="pt-BR" dirty="0">
                <a:latin typeface="Century Gothic" panose="020B0502020202020204" pitchFamily="34" charset="0"/>
              </a:rPr>
              <a:t>deixam a responsabilidade para a criança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pt-BR" altLang="pt-BR" dirty="0">
                <a:latin typeface="Century Gothic" panose="020B0502020202020204" pitchFamily="34" charset="0"/>
              </a:rPr>
              <a:t>estabelecem contato pobre com a criança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pt-BR" altLang="pt-BR" dirty="0">
                <a:latin typeface="Century Gothic" panose="020B0502020202020204" pitchFamily="34" charset="0"/>
              </a:rPr>
              <a:t> geralmente as crianças demonstram carências em vários campos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pt-BR" altLang="pt-BR" dirty="0">
                <a:latin typeface="Century Gothic" panose="020B0502020202020204" pitchFamily="34" charset="0"/>
              </a:rPr>
              <a:t>risco de desnutrição e obesidade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733" y="4470400"/>
            <a:ext cx="2809268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098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Estilo Parental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514621" y="483319"/>
            <a:ext cx="8352928" cy="6120680"/>
            <a:chOff x="467544" y="332656"/>
            <a:chExt cx="8352928" cy="6120680"/>
          </a:xfrm>
        </p:grpSpPr>
        <p:graphicFrame>
          <p:nvGraphicFramePr>
            <p:cNvPr id="65" name="Diagrama 64"/>
            <p:cNvGraphicFramePr/>
            <p:nvPr>
              <p:extLst>
                <p:ext uri="{D42A27DB-BD31-4B8C-83A1-F6EECF244321}">
                  <p14:modId xmlns:p14="http://schemas.microsoft.com/office/powerpoint/2010/main" xmlns="" val="4192199737"/>
                </p:ext>
              </p:extLst>
            </p:nvPr>
          </p:nvGraphicFramePr>
          <p:xfrm>
            <a:off x="467544" y="332656"/>
            <a:ext cx="8352928" cy="6120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66" name="CaixaDeTexto 3"/>
            <p:cNvSpPr txBox="1">
              <a:spLocks noChangeArrowheads="1"/>
            </p:cNvSpPr>
            <p:nvPr/>
          </p:nvSpPr>
          <p:spPr bwMode="auto">
            <a:xfrm>
              <a:off x="2268538" y="3756025"/>
              <a:ext cx="11525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600" dirty="0"/>
                <a:t>Relatam situações coercitivas</a:t>
              </a:r>
            </a:p>
          </p:txBody>
        </p:sp>
        <p:sp>
          <p:nvSpPr>
            <p:cNvPr id="67" name="CaixaDeTexto 5"/>
            <p:cNvSpPr txBox="1">
              <a:spLocks noChangeArrowheads="1"/>
            </p:cNvSpPr>
            <p:nvPr/>
          </p:nvSpPr>
          <p:spPr bwMode="auto">
            <a:xfrm>
              <a:off x="2257308" y="5154969"/>
              <a:ext cx="11541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600" dirty="0"/>
                <a:t>Criar ambiente favorável</a:t>
              </a:r>
            </a:p>
          </p:txBody>
        </p:sp>
        <p:sp>
          <p:nvSpPr>
            <p:cNvPr id="68" name="CaixaDeTexto 6"/>
            <p:cNvSpPr txBox="1">
              <a:spLocks noChangeArrowheads="1"/>
            </p:cNvSpPr>
            <p:nvPr/>
          </p:nvSpPr>
          <p:spPr bwMode="auto">
            <a:xfrm>
              <a:off x="4542409" y="3709988"/>
              <a:ext cx="152399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400" dirty="0"/>
                <a:t>Relatam “súplicas’ e comidas especiais</a:t>
              </a:r>
            </a:p>
          </p:txBody>
        </p:sp>
        <p:sp>
          <p:nvSpPr>
            <p:cNvPr id="69" name="CaixaDeTexto 7"/>
            <p:cNvSpPr txBox="1">
              <a:spLocks noChangeArrowheads="1"/>
            </p:cNvSpPr>
            <p:nvPr/>
          </p:nvSpPr>
          <p:spPr bwMode="auto">
            <a:xfrm>
              <a:off x="7308850" y="3860800"/>
              <a:ext cx="10795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600"/>
                <a:t>Respostas vagas</a:t>
              </a:r>
            </a:p>
          </p:txBody>
        </p:sp>
        <p:sp>
          <p:nvSpPr>
            <p:cNvPr id="70" name="CaixaDeTexto 2"/>
            <p:cNvSpPr txBox="1">
              <a:spLocks noChangeArrowheads="1"/>
            </p:cNvSpPr>
            <p:nvPr/>
          </p:nvSpPr>
          <p:spPr bwMode="auto">
            <a:xfrm>
              <a:off x="7164388" y="5216525"/>
              <a:ext cx="122396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100" dirty="0"/>
                <a:t>Orientações mais específicas sobre quantidades e tipos de alimento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0131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519057"/>
            <a:ext cx="8933723" cy="574347"/>
          </a:xfrm>
        </p:spPr>
        <p:txBody>
          <a:bodyPr>
            <a:no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Orientações Gerais</a:t>
            </a: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81"/>
          <a:stretch/>
        </p:blipFill>
        <p:spPr bwMode="auto">
          <a:xfrm>
            <a:off x="3058836" y="2329084"/>
            <a:ext cx="5852936" cy="42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97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3065461"/>
            <a:ext cx="3683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Orientações Gerais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2229" y="1410495"/>
            <a:ext cx="116239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“Em caso de despressurização, máscaras de oxigênio cairão automaticamente à sua frente. Posicione-a entre a boca e o nariz. Se estiver com crianças, ajuste-a primeiro em você e depois na criança”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26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Garantir bem estar físico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756" y="1036047"/>
            <a:ext cx="7420642" cy="55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91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899888" y="2281707"/>
            <a:ext cx="47026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46% atribuem a dificuldade a um comportamento próprio da criança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altLang="pt-BR" sz="24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10% atribuem à influência da TV</a:t>
            </a:r>
          </a:p>
          <a:p>
            <a:pPr algn="just"/>
            <a:endParaRPr lang="pt-BR" altLang="pt-BR" sz="24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17% atribuem à falta de rotina na hora das refeições</a:t>
            </a: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3073"/>
            <a:ext cx="5411522" cy="35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58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301688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Permitir que a criança estabeleça uma relação saudável com a comida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86" y="1300303"/>
            <a:ext cx="7068458" cy="53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05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8803" y="130630"/>
            <a:ext cx="8570868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Estimular o interesse pelos </a:t>
            </a:r>
            <a:r>
              <a:rPr lang="pt-BR" sz="3600" b="1" dirty="0" smtClean="0">
                <a:latin typeface="Century Gothic" panose="020B0502020202020204" pitchFamily="34" charset="0"/>
              </a:rPr>
              <a:t>alimentos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871" y="1036828"/>
            <a:ext cx="7400258" cy="55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0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8803" y="130630"/>
            <a:ext cx="8570868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Envolver a criança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309" y="952956"/>
            <a:ext cx="7531381" cy="56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49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8803" y="130630"/>
            <a:ext cx="8570868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Respeitar a criança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591" y="1036047"/>
            <a:ext cx="7392818" cy="55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77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8803" y="130630"/>
            <a:ext cx="8570868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Não desistir de oferecer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814" y="948963"/>
            <a:ext cx="7516372" cy="56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18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8803" y="130630"/>
            <a:ext cx="8570868" cy="574347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Promover um ambiente favorável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357" y="1029561"/>
            <a:ext cx="7429286" cy="55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72573" y="2730102"/>
            <a:ext cx="67450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73% não consomem verduras e legumes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46% não ingerem frutas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30% não aceitam cereais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29% não comem carnes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entury Gothic" panose="020B0502020202020204" pitchFamily="34" charset="0"/>
              </a:rPr>
              <a:t>18% recusam leite e derivados</a:t>
            </a: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667657" y="1331005"/>
            <a:ext cx="11113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3200" b="1" dirty="0">
                <a:latin typeface="Century Gothic" panose="020B0502020202020204" pitchFamily="34" charset="0"/>
                <a:ea typeface="Batang" pitchFamily="18" charset="-127"/>
              </a:rPr>
              <a:t>Entre as crianças que têm dificuldade alimentar: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255" y="2576589"/>
            <a:ext cx="5079977" cy="338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162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come... 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117600" y="1036047"/>
            <a:ext cx="995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3200" b="1" dirty="0">
                <a:latin typeface="Century Gothic" panose="020B0502020202020204" pitchFamily="34" charset="0"/>
                <a:ea typeface="Batang" pitchFamily="18" charset="-127"/>
              </a:rPr>
              <a:t>70% mencionam que a dificuldade alimentar da criança atrapalha a relação entre mãe e filho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58553"/>
            <a:ext cx="64770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865086" y="2642352"/>
            <a:ext cx="8461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altLang="pt-B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ea typeface="Batang" pitchFamily="18" charset="-127"/>
              </a:rPr>
              <a:t>91% procuram por ajuda do pediatra</a:t>
            </a:r>
          </a:p>
        </p:txBody>
      </p:sp>
    </p:spTree>
    <p:extLst>
      <p:ext uri="{BB962C8B-B14F-4D97-AF65-F5344CB8AC3E}">
        <p14:creationId xmlns:p14="http://schemas.microsoft.com/office/powerpoint/2010/main" xmlns="" val="150236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Definições</a:t>
            </a:r>
          </a:p>
        </p:txBody>
      </p:sp>
      <p:grpSp>
        <p:nvGrpSpPr>
          <p:cNvPr id="11" name="Grupo 8"/>
          <p:cNvGrpSpPr>
            <a:grpSpLocks/>
          </p:cNvGrpSpPr>
          <p:nvPr/>
        </p:nvGrpSpPr>
        <p:grpSpPr bwMode="auto">
          <a:xfrm>
            <a:off x="1438615" y="1570719"/>
            <a:ext cx="9314769" cy="2115606"/>
            <a:chOff x="179512" y="1772816"/>
            <a:chExt cx="8136904" cy="1668649"/>
          </a:xfrm>
        </p:grpSpPr>
        <p:sp>
          <p:nvSpPr>
            <p:cNvPr id="13" name="CaixaDeTexto 12"/>
            <p:cNvSpPr txBox="1"/>
            <p:nvPr/>
          </p:nvSpPr>
          <p:spPr>
            <a:xfrm>
              <a:off x="179512" y="2349073"/>
              <a:ext cx="8136904" cy="10923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dirty="0">
                  <a:latin typeface="Century Gothic" panose="020B0502020202020204" pitchFamily="34" charset="0"/>
                  <a:ea typeface="Batang" panose="02030600000101010101" pitchFamily="18" charset="-127"/>
                </a:rPr>
                <a:t>termo amplo que engloba qualquer problema que afeta negativamente o processo da alimentação e ingesta de nutrientes.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79512" y="1772816"/>
              <a:ext cx="8136904" cy="5097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latin typeface="Century Gothic" panose="020B0502020202020204" pitchFamily="34" charset="0"/>
                  <a:ea typeface="Batang" panose="02030600000101010101" pitchFamily="18" charset="-127"/>
                  <a:cs typeface="Andalus" panose="02020603050405020304" pitchFamily="18" charset="-78"/>
                </a:rPr>
                <a:t>Dificuldade alimentar</a:t>
              </a:r>
              <a:endParaRPr lang="pt-BR" sz="3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9"/>
          <p:cNvGrpSpPr>
            <a:grpSpLocks/>
          </p:cNvGrpSpPr>
          <p:nvPr/>
        </p:nvGrpSpPr>
        <p:grpSpPr bwMode="auto">
          <a:xfrm>
            <a:off x="1438615" y="4163107"/>
            <a:ext cx="9314769" cy="2115604"/>
            <a:chOff x="179512" y="4437112"/>
            <a:chExt cx="8136904" cy="1668649"/>
          </a:xfrm>
        </p:grpSpPr>
        <p:sp>
          <p:nvSpPr>
            <p:cNvPr id="17" name="CaixaDeTexto 16"/>
            <p:cNvSpPr txBox="1"/>
            <p:nvPr/>
          </p:nvSpPr>
          <p:spPr>
            <a:xfrm>
              <a:off x="179512" y="5013368"/>
              <a:ext cx="8136904" cy="109239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dirty="0">
                  <a:latin typeface="Century Gothic" panose="020B0502020202020204" pitchFamily="34" charset="0"/>
                </a:rPr>
                <a:t>quando ocorre um problema mais severo na alimentação, com impactos orgânicos, nutricionais e/ou emocionais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79512" y="4437112"/>
              <a:ext cx="8136904" cy="5097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latin typeface="Century Gothic" panose="020B0502020202020204" pitchFamily="34" charset="0"/>
                </a:rPr>
                <a:t>Transtorno de alimentação</a:t>
              </a:r>
              <a:endParaRPr lang="pt-BR" sz="3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314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Apresentações Clínicas</a:t>
            </a:r>
          </a:p>
        </p:txBody>
      </p:sp>
      <p:grpSp>
        <p:nvGrpSpPr>
          <p:cNvPr id="12" name="Grupo 2"/>
          <p:cNvGrpSpPr>
            <a:grpSpLocks/>
          </p:cNvGrpSpPr>
          <p:nvPr/>
        </p:nvGrpSpPr>
        <p:grpSpPr bwMode="auto">
          <a:xfrm>
            <a:off x="6213482" y="5664507"/>
            <a:ext cx="5942919" cy="849897"/>
            <a:chOff x="2827867" y="5965005"/>
            <a:chExt cx="5287483" cy="59414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7867" y="6292450"/>
              <a:ext cx="2940770" cy="26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8766" y="5965005"/>
              <a:ext cx="5256584" cy="28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4367" y="1177722"/>
            <a:ext cx="5223266" cy="392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42780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4022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Apresentações Clínicas</a:t>
            </a:r>
          </a:p>
        </p:txBody>
      </p:sp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3367314" y="2133608"/>
            <a:ext cx="5689601" cy="703593"/>
            <a:chOff x="2827867" y="5965005"/>
            <a:chExt cx="5287483" cy="59414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7867" y="6292450"/>
              <a:ext cx="2940770" cy="26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8766" y="5965005"/>
              <a:ext cx="5256584" cy="28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3486" y="1003075"/>
            <a:ext cx="629710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516" y="2911489"/>
            <a:ext cx="4840968" cy="36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876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A599A"/>
            </a:gs>
            <a:gs pos="88000">
              <a:srgbClr val="2C9766"/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1489</Words>
  <Application>Microsoft Office PowerPoint</Application>
  <PresentationFormat>Personalizar</PresentationFormat>
  <Paragraphs>323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Slide 1</vt:lpstr>
      <vt:lpstr>Principais problemas no cotidiano das famílias – a hora de comer </vt:lpstr>
      <vt:lpstr>Meu filho não come... </vt:lpstr>
      <vt:lpstr>Meu filho não come... </vt:lpstr>
      <vt:lpstr>Meu filho não come... </vt:lpstr>
      <vt:lpstr>Meu filho não come... </vt:lpstr>
      <vt:lpstr>Definições</vt:lpstr>
      <vt:lpstr>Apresentações Clínicas</vt:lpstr>
      <vt:lpstr>Apresentações Clínicas</vt:lpstr>
      <vt:lpstr>Slide 10</vt:lpstr>
      <vt:lpstr>Meu filho não come... </vt:lpstr>
      <vt:lpstr>Meu filho não come... </vt:lpstr>
      <vt:lpstr>Meu filho não come... </vt:lpstr>
      <vt:lpstr>Meu filho não come... </vt:lpstr>
      <vt:lpstr>Meu filho não come... </vt:lpstr>
      <vt:lpstr>Meu filho não come... </vt:lpstr>
      <vt:lpstr>Meu filho não come... </vt:lpstr>
      <vt:lpstr>Meu filho não come... </vt:lpstr>
      <vt:lpstr>Manejo</vt:lpstr>
      <vt:lpstr>Manejo</vt:lpstr>
      <vt:lpstr>Manejo</vt:lpstr>
      <vt:lpstr>Manejo</vt:lpstr>
      <vt:lpstr>Manejo</vt:lpstr>
      <vt:lpstr>Manejo</vt:lpstr>
      <vt:lpstr>Manejo</vt:lpstr>
      <vt:lpstr>Manejo</vt:lpstr>
      <vt:lpstr>Manejo</vt:lpstr>
      <vt:lpstr>Manejo</vt:lpstr>
      <vt:lpstr>Manejo</vt:lpstr>
      <vt:lpstr>Manejo</vt:lpstr>
      <vt:lpstr>Estilo Parental</vt:lpstr>
      <vt:lpstr>Responsivo</vt:lpstr>
      <vt:lpstr>Controlador</vt:lpstr>
      <vt:lpstr>Indulgente</vt:lpstr>
      <vt:lpstr>Negligente</vt:lpstr>
      <vt:lpstr>Estilo Parental</vt:lpstr>
      <vt:lpstr>Orientações Gerais</vt:lpstr>
      <vt:lpstr>Orientações Gerais</vt:lpstr>
      <vt:lpstr>Garantir bem estar físico</vt:lpstr>
      <vt:lpstr>Permitir que a criança estabeleça uma relação saudável com a comida</vt:lpstr>
      <vt:lpstr>Estimular o interesse pelos alimentos</vt:lpstr>
      <vt:lpstr>Envolver a criança </vt:lpstr>
      <vt:lpstr>Respeitar a criança</vt:lpstr>
      <vt:lpstr>Não desistir de oferecer</vt:lpstr>
      <vt:lpstr>Promover um ambiente favorável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2017-08-17T22:55:55Z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