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1" r:id="rId3"/>
    <p:sldId id="262" r:id="rId4"/>
    <p:sldId id="280" r:id="rId5"/>
    <p:sldId id="273" r:id="rId6"/>
    <p:sldId id="271" r:id="rId7"/>
    <p:sldId id="281" r:id="rId8"/>
    <p:sldId id="270" r:id="rId9"/>
    <p:sldId id="275" r:id="rId10"/>
    <p:sldId id="260" r:id="rId11"/>
    <p:sldId id="272" r:id="rId12"/>
    <p:sldId id="261" r:id="rId13"/>
    <p:sldId id="277" r:id="rId14"/>
    <p:sldId id="259" r:id="rId15"/>
    <p:sldId id="263" r:id="rId16"/>
    <p:sldId id="276" r:id="rId17"/>
    <p:sldId id="278" r:id="rId18"/>
    <p:sldId id="295" r:id="rId19"/>
    <p:sldId id="296" r:id="rId20"/>
    <p:sldId id="302" r:id="rId21"/>
    <p:sldId id="316" r:id="rId22"/>
    <p:sldId id="265" r:id="rId23"/>
    <p:sldId id="304" r:id="rId24"/>
    <p:sldId id="266" r:id="rId25"/>
    <p:sldId id="303" r:id="rId26"/>
    <p:sldId id="267" r:id="rId27"/>
    <p:sldId id="305" r:id="rId28"/>
    <p:sldId id="306" r:id="rId29"/>
    <p:sldId id="279" r:id="rId30"/>
    <p:sldId id="292" r:id="rId31"/>
    <p:sldId id="284" r:id="rId32"/>
    <p:sldId id="307" r:id="rId33"/>
    <p:sldId id="308" r:id="rId34"/>
    <p:sldId id="309" r:id="rId35"/>
    <p:sldId id="310" r:id="rId36"/>
    <p:sldId id="311" r:id="rId37"/>
    <p:sldId id="312" r:id="rId38"/>
    <p:sldId id="313" r:id="rId39"/>
    <p:sldId id="285" r:id="rId40"/>
    <p:sldId id="290" r:id="rId41"/>
    <p:sldId id="287" r:id="rId42"/>
    <p:sldId id="286" r:id="rId43"/>
    <p:sldId id="288" r:id="rId44"/>
    <p:sldId id="289" r:id="rId45"/>
    <p:sldId id="299" r:id="rId46"/>
    <p:sldId id="294" r:id="rId47"/>
    <p:sldId id="297" r:id="rId48"/>
    <p:sldId id="300" r:id="rId49"/>
    <p:sldId id="315" r:id="rId5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6" y="192"/>
      </p:cViewPr>
      <p:guideLst>
        <p:guide orient="horz" pos="2160"/>
        <p:guide pos="3840"/>
      </p:guideLst>
    </p:cSldViewPr>
  </p:slid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Plan1!$B$1</c:f>
              <c:strCache>
                <c:ptCount val="1"/>
                <c:pt idx="0">
                  <c:v>Série 1</c:v>
                </c:pt>
              </c:strCache>
            </c:strRef>
          </c:tx>
          <c:marker>
            <c:symbol val="none"/>
          </c:marker>
          <c:cat>
            <c:strRef>
              <c:f>Plan1!$A$2:$A$7</c:f>
              <c:strCache>
                <c:ptCount val="6"/>
                <c:pt idx="0">
                  <c:v>9 meses</c:v>
                </c:pt>
                <c:pt idx="1">
                  <c:v>1 ano</c:v>
                </c:pt>
                <c:pt idx="2">
                  <c:v>18 meses</c:v>
                </c:pt>
                <c:pt idx="3">
                  <c:v>2 anos</c:v>
                </c:pt>
                <c:pt idx="4">
                  <c:v>3 anos</c:v>
                </c:pt>
                <c:pt idx="5">
                  <c:v>4 anos</c:v>
                </c:pt>
              </c:strCache>
            </c:strRef>
          </c:cat>
          <c:val>
            <c:numRef>
              <c:f>Plan1!$B$2:$B$7</c:f>
              <c:numCache>
                <c:formatCode>General</c:formatCode>
                <c:ptCount val="6"/>
                <c:pt idx="0">
                  <c:v>8.5</c:v>
                </c:pt>
                <c:pt idx="1">
                  <c:v>9</c:v>
                </c:pt>
                <c:pt idx="2">
                  <c:v>9</c:v>
                </c:pt>
                <c:pt idx="3">
                  <c:v>8</c:v>
                </c:pt>
                <c:pt idx="4">
                  <c:v>7</c:v>
                </c:pt>
                <c:pt idx="5">
                  <c:v>8</c:v>
                </c:pt>
              </c:numCache>
            </c:numRef>
          </c:val>
          <c:smooth val="0"/>
        </c:ser>
        <c:ser>
          <c:idx val="1"/>
          <c:order val="1"/>
          <c:tx>
            <c:strRef>
              <c:f>Plan1!$C$1</c:f>
              <c:strCache>
                <c:ptCount val="1"/>
                <c:pt idx="0">
                  <c:v>Colunas1</c:v>
                </c:pt>
              </c:strCache>
            </c:strRef>
          </c:tx>
          <c:marker>
            <c:symbol val="none"/>
          </c:marker>
          <c:cat>
            <c:strRef>
              <c:f>Plan1!$A$2:$A$7</c:f>
              <c:strCache>
                <c:ptCount val="6"/>
                <c:pt idx="0">
                  <c:v>9 meses</c:v>
                </c:pt>
                <c:pt idx="1">
                  <c:v>1 ano</c:v>
                </c:pt>
                <c:pt idx="2">
                  <c:v>18 meses</c:v>
                </c:pt>
                <c:pt idx="3">
                  <c:v>2 anos</c:v>
                </c:pt>
                <c:pt idx="4">
                  <c:v>3 anos</c:v>
                </c:pt>
                <c:pt idx="5">
                  <c:v>4 anos</c:v>
                </c:pt>
              </c:strCache>
            </c:strRef>
          </c:cat>
          <c:val>
            <c:numRef>
              <c:f>Plan1!$C$2:$C$7</c:f>
              <c:numCache>
                <c:formatCode>General</c:formatCode>
                <c:ptCount val="6"/>
              </c:numCache>
            </c:numRef>
          </c:val>
          <c:smooth val="0"/>
        </c:ser>
        <c:ser>
          <c:idx val="2"/>
          <c:order val="2"/>
          <c:tx>
            <c:strRef>
              <c:f>Plan1!$D$1</c:f>
              <c:strCache>
                <c:ptCount val="1"/>
                <c:pt idx="0">
                  <c:v>Colunas2</c:v>
                </c:pt>
              </c:strCache>
            </c:strRef>
          </c:tx>
          <c:marker>
            <c:symbol val="none"/>
          </c:marker>
          <c:cat>
            <c:strRef>
              <c:f>Plan1!$A$2:$A$7</c:f>
              <c:strCache>
                <c:ptCount val="6"/>
                <c:pt idx="0">
                  <c:v>9 meses</c:v>
                </c:pt>
                <c:pt idx="1">
                  <c:v>1 ano</c:v>
                </c:pt>
                <c:pt idx="2">
                  <c:v>18 meses</c:v>
                </c:pt>
                <c:pt idx="3">
                  <c:v>2 anos</c:v>
                </c:pt>
                <c:pt idx="4">
                  <c:v>3 anos</c:v>
                </c:pt>
                <c:pt idx="5">
                  <c:v>4 anos</c:v>
                </c:pt>
              </c:strCache>
            </c:strRef>
          </c:cat>
          <c:val>
            <c:numRef>
              <c:f>Plan1!$D$2:$D$7</c:f>
              <c:numCache>
                <c:formatCode>General</c:formatCode>
                <c:ptCount val="6"/>
              </c:numCache>
            </c:numRef>
          </c:val>
          <c:smooth val="0"/>
        </c:ser>
        <c:dLbls>
          <c:showLegendKey val="0"/>
          <c:showVal val="0"/>
          <c:showCatName val="0"/>
          <c:showSerName val="0"/>
          <c:showPercent val="0"/>
          <c:showBubbleSize val="0"/>
        </c:dLbls>
        <c:marker val="1"/>
        <c:smooth val="0"/>
        <c:axId val="128586880"/>
        <c:axId val="128588416"/>
      </c:lineChart>
      <c:catAx>
        <c:axId val="128586880"/>
        <c:scaling>
          <c:orientation val="minMax"/>
        </c:scaling>
        <c:delete val="0"/>
        <c:axPos val="b"/>
        <c:majorTickMark val="out"/>
        <c:minorTickMark val="none"/>
        <c:tickLblPos val="nextTo"/>
        <c:crossAx val="128588416"/>
        <c:crosses val="autoZero"/>
        <c:auto val="1"/>
        <c:lblAlgn val="ctr"/>
        <c:lblOffset val="100"/>
        <c:noMultiLvlLbl val="0"/>
      </c:catAx>
      <c:valAx>
        <c:axId val="128588416"/>
        <c:scaling>
          <c:orientation val="minMax"/>
        </c:scaling>
        <c:delete val="0"/>
        <c:axPos val="l"/>
        <c:majorGridlines/>
        <c:numFmt formatCode="General" sourceLinked="1"/>
        <c:majorTickMark val="out"/>
        <c:minorTickMark val="none"/>
        <c:tickLblPos val="nextTo"/>
        <c:crossAx val="128586880"/>
        <c:crosses val="autoZero"/>
        <c:crossBetween val="between"/>
      </c:valAx>
    </c:plotArea>
    <c:legend>
      <c:legendPos val="r"/>
      <c:layout/>
      <c:overlay val="0"/>
    </c:legend>
    <c:plotVisOnly val="1"/>
    <c:dispBlanksAs val="gap"/>
    <c:showDLblsOverMax val="0"/>
  </c:chart>
  <c:txPr>
    <a:bodyPr/>
    <a:lstStyle/>
    <a:p>
      <a:pPr>
        <a:defRPr sz="1800"/>
      </a:pPr>
      <a:endParaRPr lang="pt-B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73A13-C8CB-4749-B63B-D317AB41D1BF}" type="doc">
      <dgm:prSet loTypeId="urn:microsoft.com/office/officeart/2005/8/layout/venn1" loCatId="relationship" qsTypeId="urn:microsoft.com/office/officeart/2005/8/quickstyle/simple1" qsCatId="simple" csTypeId="urn:microsoft.com/office/officeart/2005/8/colors/accent1_2" csCatId="accent1" phldr="1"/>
      <dgm:spPr/>
    </dgm:pt>
    <dgm:pt modelId="{F320BEF2-0315-45F0-994A-AA283306C1D6}">
      <dgm:prSet phldrT="[Texto]"/>
      <dgm:spPr>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dgm:spPr>
      <dgm:t>
        <a:bodyPr/>
        <a:lstStyle/>
        <a:p>
          <a:r>
            <a:rPr lang="pt-BR" dirty="0" smtClean="0"/>
            <a:t>Medos excessivos ou preocupações – antes e no momento da separação</a:t>
          </a:r>
          <a:endParaRPr lang="pt-BR" dirty="0"/>
        </a:p>
      </dgm:t>
    </dgm:pt>
    <dgm:pt modelId="{7318BB65-A7E8-4CEA-9A6D-C945F87D029C}" type="parTrans" cxnId="{63559008-0D65-4DEF-966C-150C3B4F7579}">
      <dgm:prSet/>
      <dgm:spPr/>
      <dgm:t>
        <a:bodyPr/>
        <a:lstStyle/>
        <a:p>
          <a:endParaRPr lang="pt-BR"/>
        </a:p>
      </dgm:t>
    </dgm:pt>
    <dgm:pt modelId="{422A5E55-3888-4ADE-AEEC-14FEDD133BBE}" type="sibTrans" cxnId="{63559008-0D65-4DEF-966C-150C3B4F7579}">
      <dgm:prSet/>
      <dgm:spPr/>
      <dgm:t>
        <a:bodyPr/>
        <a:lstStyle/>
        <a:p>
          <a:endParaRPr lang="pt-BR"/>
        </a:p>
      </dgm:t>
    </dgm:pt>
    <dgm:pt modelId="{7A17ED85-5CF7-4609-BCEE-7BD97AFFEBF1}">
      <dgm:prSet phldrT="[Texto]"/>
      <dgm:spPr/>
      <dgm:t>
        <a:bodyPr/>
        <a:lstStyle/>
        <a:p>
          <a:r>
            <a:rPr lang="pt-BR" dirty="0" err="1" smtClean="0"/>
            <a:t>Evitação</a:t>
          </a:r>
          <a:r>
            <a:rPr lang="pt-BR" dirty="0" smtClean="0"/>
            <a:t> ou tentativa de escapar da situação</a:t>
          </a:r>
          <a:endParaRPr lang="pt-BR" dirty="0"/>
        </a:p>
      </dgm:t>
    </dgm:pt>
    <dgm:pt modelId="{1C623D6F-9402-48FD-9E2E-41C4EB61E0B3}" type="parTrans" cxnId="{17FA8B29-9033-48B9-8E6D-D61F54E06ADF}">
      <dgm:prSet/>
      <dgm:spPr/>
      <dgm:t>
        <a:bodyPr/>
        <a:lstStyle/>
        <a:p>
          <a:endParaRPr lang="pt-BR"/>
        </a:p>
      </dgm:t>
    </dgm:pt>
    <dgm:pt modelId="{CCD16FE6-8D39-49E2-AFC7-946C8D569252}" type="sibTrans" cxnId="{17FA8B29-9033-48B9-8E6D-D61F54E06ADF}">
      <dgm:prSet/>
      <dgm:spPr/>
      <dgm:t>
        <a:bodyPr/>
        <a:lstStyle/>
        <a:p>
          <a:endParaRPr lang="pt-BR"/>
        </a:p>
      </dgm:t>
    </dgm:pt>
    <dgm:pt modelId="{D23A3B1A-83F1-4E97-B5F7-D0387593D84F}">
      <dgm:prSet phldrT="[Texto]"/>
      <dgm:spPr>
        <a:solidFill>
          <a:srgbClr val="92D050">
            <a:alpha val="50000"/>
          </a:srgbClr>
        </a:solidFill>
      </dgm:spPr>
      <dgm:t>
        <a:bodyPr/>
        <a:lstStyle/>
        <a:p>
          <a:r>
            <a:rPr lang="pt-BR" dirty="0" smtClean="0"/>
            <a:t>Sintomas comportamentais e somáticos – antes, durante e depois da separação</a:t>
          </a:r>
          <a:endParaRPr lang="pt-BR" dirty="0"/>
        </a:p>
      </dgm:t>
    </dgm:pt>
    <dgm:pt modelId="{345467D7-5476-4E6B-8D30-0C72F9EA08F3}" type="parTrans" cxnId="{88E48664-BBDE-405C-B090-4F5AEC757B39}">
      <dgm:prSet/>
      <dgm:spPr/>
      <dgm:t>
        <a:bodyPr/>
        <a:lstStyle/>
        <a:p>
          <a:endParaRPr lang="pt-BR"/>
        </a:p>
      </dgm:t>
    </dgm:pt>
    <dgm:pt modelId="{C1A84F93-7352-4C1C-ABDB-5050F6CFD548}" type="sibTrans" cxnId="{88E48664-BBDE-405C-B090-4F5AEC757B39}">
      <dgm:prSet/>
      <dgm:spPr/>
      <dgm:t>
        <a:bodyPr/>
        <a:lstStyle/>
        <a:p>
          <a:endParaRPr lang="pt-BR"/>
        </a:p>
      </dgm:t>
    </dgm:pt>
    <dgm:pt modelId="{471E4097-461D-45A7-948A-1785204E1949}" type="pres">
      <dgm:prSet presAssocID="{5A173A13-C8CB-4749-B63B-D317AB41D1BF}" presName="compositeShape" presStyleCnt="0">
        <dgm:presLayoutVars>
          <dgm:chMax val="7"/>
          <dgm:dir/>
          <dgm:resizeHandles val="exact"/>
        </dgm:presLayoutVars>
      </dgm:prSet>
      <dgm:spPr/>
    </dgm:pt>
    <dgm:pt modelId="{07C956A0-0A47-4C56-AE62-4A2C3D81FFCF}" type="pres">
      <dgm:prSet presAssocID="{F320BEF2-0315-45F0-994A-AA283306C1D6}" presName="circ1" presStyleLbl="vennNode1" presStyleIdx="0" presStyleCnt="3"/>
      <dgm:spPr/>
      <dgm:t>
        <a:bodyPr/>
        <a:lstStyle/>
        <a:p>
          <a:endParaRPr lang="pt-BR"/>
        </a:p>
      </dgm:t>
    </dgm:pt>
    <dgm:pt modelId="{B632C380-4211-4612-9615-B95AE87CBA0D}" type="pres">
      <dgm:prSet presAssocID="{F320BEF2-0315-45F0-994A-AA283306C1D6}" presName="circ1Tx" presStyleLbl="revTx" presStyleIdx="0" presStyleCnt="0">
        <dgm:presLayoutVars>
          <dgm:chMax val="0"/>
          <dgm:chPref val="0"/>
          <dgm:bulletEnabled val="1"/>
        </dgm:presLayoutVars>
      </dgm:prSet>
      <dgm:spPr/>
      <dgm:t>
        <a:bodyPr/>
        <a:lstStyle/>
        <a:p>
          <a:endParaRPr lang="pt-BR"/>
        </a:p>
      </dgm:t>
    </dgm:pt>
    <dgm:pt modelId="{2170D415-6D4F-405F-9467-6AC1A77720A9}" type="pres">
      <dgm:prSet presAssocID="{7A17ED85-5CF7-4609-BCEE-7BD97AFFEBF1}" presName="circ2" presStyleLbl="vennNode1" presStyleIdx="1" presStyleCnt="3"/>
      <dgm:spPr/>
      <dgm:t>
        <a:bodyPr/>
        <a:lstStyle/>
        <a:p>
          <a:endParaRPr lang="pt-BR"/>
        </a:p>
      </dgm:t>
    </dgm:pt>
    <dgm:pt modelId="{58C46399-2DDC-46DB-83BA-25E3800121CB}" type="pres">
      <dgm:prSet presAssocID="{7A17ED85-5CF7-4609-BCEE-7BD97AFFEBF1}" presName="circ2Tx" presStyleLbl="revTx" presStyleIdx="0" presStyleCnt="0">
        <dgm:presLayoutVars>
          <dgm:chMax val="0"/>
          <dgm:chPref val="0"/>
          <dgm:bulletEnabled val="1"/>
        </dgm:presLayoutVars>
      </dgm:prSet>
      <dgm:spPr/>
      <dgm:t>
        <a:bodyPr/>
        <a:lstStyle/>
        <a:p>
          <a:endParaRPr lang="pt-BR"/>
        </a:p>
      </dgm:t>
    </dgm:pt>
    <dgm:pt modelId="{1EA8AFF7-2188-4961-8866-D7A5BAB303AA}" type="pres">
      <dgm:prSet presAssocID="{D23A3B1A-83F1-4E97-B5F7-D0387593D84F}" presName="circ3" presStyleLbl="vennNode1" presStyleIdx="2" presStyleCnt="3"/>
      <dgm:spPr/>
      <dgm:t>
        <a:bodyPr/>
        <a:lstStyle/>
        <a:p>
          <a:endParaRPr lang="pt-BR"/>
        </a:p>
      </dgm:t>
    </dgm:pt>
    <dgm:pt modelId="{BDFA61E5-0A14-47A0-AECF-3A694EA05DFD}" type="pres">
      <dgm:prSet presAssocID="{D23A3B1A-83F1-4E97-B5F7-D0387593D84F}" presName="circ3Tx" presStyleLbl="revTx" presStyleIdx="0" presStyleCnt="0">
        <dgm:presLayoutVars>
          <dgm:chMax val="0"/>
          <dgm:chPref val="0"/>
          <dgm:bulletEnabled val="1"/>
        </dgm:presLayoutVars>
      </dgm:prSet>
      <dgm:spPr/>
      <dgm:t>
        <a:bodyPr/>
        <a:lstStyle/>
        <a:p>
          <a:endParaRPr lang="pt-BR"/>
        </a:p>
      </dgm:t>
    </dgm:pt>
  </dgm:ptLst>
  <dgm:cxnLst>
    <dgm:cxn modelId="{63559008-0D65-4DEF-966C-150C3B4F7579}" srcId="{5A173A13-C8CB-4749-B63B-D317AB41D1BF}" destId="{F320BEF2-0315-45F0-994A-AA283306C1D6}" srcOrd="0" destOrd="0" parTransId="{7318BB65-A7E8-4CEA-9A6D-C945F87D029C}" sibTransId="{422A5E55-3888-4ADE-AEEC-14FEDD133BBE}"/>
    <dgm:cxn modelId="{CECFE77F-2038-4586-B9A5-BF1FCC4B81F9}" type="presOf" srcId="{F320BEF2-0315-45F0-994A-AA283306C1D6}" destId="{B632C380-4211-4612-9615-B95AE87CBA0D}" srcOrd="1" destOrd="0" presId="urn:microsoft.com/office/officeart/2005/8/layout/venn1"/>
    <dgm:cxn modelId="{63C3B168-ECFA-417A-BEA2-4555E20A7E25}" type="presOf" srcId="{5A173A13-C8CB-4749-B63B-D317AB41D1BF}" destId="{471E4097-461D-45A7-948A-1785204E1949}" srcOrd="0" destOrd="0" presId="urn:microsoft.com/office/officeart/2005/8/layout/venn1"/>
    <dgm:cxn modelId="{11D300C7-422C-4798-A1D8-14F29179EC73}" type="presOf" srcId="{D23A3B1A-83F1-4E97-B5F7-D0387593D84F}" destId="{BDFA61E5-0A14-47A0-AECF-3A694EA05DFD}" srcOrd="1" destOrd="0" presId="urn:microsoft.com/office/officeart/2005/8/layout/venn1"/>
    <dgm:cxn modelId="{35EA0887-F843-4160-9860-CF37730642F4}" type="presOf" srcId="{D23A3B1A-83F1-4E97-B5F7-D0387593D84F}" destId="{1EA8AFF7-2188-4961-8866-D7A5BAB303AA}" srcOrd="0" destOrd="0" presId="urn:microsoft.com/office/officeart/2005/8/layout/venn1"/>
    <dgm:cxn modelId="{17FA72C7-724C-4A19-8934-EA94495534E5}" type="presOf" srcId="{7A17ED85-5CF7-4609-BCEE-7BD97AFFEBF1}" destId="{58C46399-2DDC-46DB-83BA-25E3800121CB}" srcOrd="1" destOrd="0" presId="urn:microsoft.com/office/officeart/2005/8/layout/venn1"/>
    <dgm:cxn modelId="{88E48664-BBDE-405C-B090-4F5AEC757B39}" srcId="{5A173A13-C8CB-4749-B63B-D317AB41D1BF}" destId="{D23A3B1A-83F1-4E97-B5F7-D0387593D84F}" srcOrd="2" destOrd="0" parTransId="{345467D7-5476-4E6B-8D30-0C72F9EA08F3}" sibTransId="{C1A84F93-7352-4C1C-ABDB-5050F6CFD548}"/>
    <dgm:cxn modelId="{576BC855-87CF-4CCB-9159-6C7CE78AC3B7}" type="presOf" srcId="{7A17ED85-5CF7-4609-BCEE-7BD97AFFEBF1}" destId="{2170D415-6D4F-405F-9467-6AC1A77720A9}" srcOrd="0" destOrd="0" presId="urn:microsoft.com/office/officeart/2005/8/layout/venn1"/>
    <dgm:cxn modelId="{17FA8B29-9033-48B9-8E6D-D61F54E06ADF}" srcId="{5A173A13-C8CB-4749-B63B-D317AB41D1BF}" destId="{7A17ED85-5CF7-4609-BCEE-7BD97AFFEBF1}" srcOrd="1" destOrd="0" parTransId="{1C623D6F-9402-48FD-9E2E-41C4EB61E0B3}" sibTransId="{CCD16FE6-8D39-49E2-AFC7-946C8D569252}"/>
    <dgm:cxn modelId="{3A6A51F7-BADF-47D3-A30F-E62084D11F46}" type="presOf" srcId="{F320BEF2-0315-45F0-994A-AA283306C1D6}" destId="{07C956A0-0A47-4C56-AE62-4A2C3D81FFCF}" srcOrd="0" destOrd="0" presId="urn:microsoft.com/office/officeart/2005/8/layout/venn1"/>
    <dgm:cxn modelId="{42153216-45FA-4379-A53C-7CEFC58D65BB}" type="presParOf" srcId="{471E4097-461D-45A7-948A-1785204E1949}" destId="{07C956A0-0A47-4C56-AE62-4A2C3D81FFCF}" srcOrd="0" destOrd="0" presId="urn:microsoft.com/office/officeart/2005/8/layout/venn1"/>
    <dgm:cxn modelId="{1A1F345F-B46E-4B0B-8AD9-92E619FCB9E2}" type="presParOf" srcId="{471E4097-461D-45A7-948A-1785204E1949}" destId="{B632C380-4211-4612-9615-B95AE87CBA0D}" srcOrd="1" destOrd="0" presId="urn:microsoft.com/office/officeart/2005/8/layout/venn1"/>
    <dgm:cxn modelId="{592EC49D-68B3-403E-B413-5C8290906E5C}" type="presParOf" srcId="{471E4097-461D-45A7-948A-1785204E1949}" destId="{2170D415-6D4F-405F-9467-6AC1A77720A9}" srcOrd="2" destOrd="0" presId="urn:microsoft.com/office/officeart/2005/8/layout/venn1"/>
    <dgm:cxn modelId="{48AEE510-4370-46DD-80D8-DEA4D92C9047}" type="presParOf" srcId="{471E4097-461D-45A7-948A-1785204E1949}" destId="{58C46399-2DDC-46DB-83BA-25E3800121CB}" srcOrd="3" destOrd="0" presId="urn:microsoft.com/office/officeart/2005/8/layout/venn1"/>
    <dgm:cxn modelId="{BB8A4A24-A83A-4313-8E87-8ACF6F0716A6}" type="presParOf" srcId="{471E4097-461D-45A7-948A-1785204E1949}" destId="{1EA8AFF7-2188-4961-8866-D7A5BAB303AA}" srcOrd="4" destOrd="0" presId="urn:microsoft.com/office/officeart/2005/8/layout/venn1"/>
    <dgm:cxn modelId="{1418B7EF-660F-40C8-851C-79A3E2809095}" type="presParOf" srcId="{471E4097-461D-45A7-948A-1785204E1949}" destId="{BDFA61E5-0A14-47A0-AECF-3A694EA05DF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1E066-1A85-468D-B3BD-CD3A756EC6E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pt-BR"/>
        </a:p>
      </dgm:t>
    </dgm:pt>
    <dgm:pt modelId="{80A33ACE-662F-4D42-A559-D72799C36D6E}">
      <dgm:prSet phldrT="[Texto]">
        <dgm:style>
          <a:lnRef idx="1">
            <a:schemeClr val="accent2"/>
          </a:lnRef>
          <a:fillRef idx="2">
            <a:schemeClr val="accent2"/>
          </a:fillRef>
          <a:effectRef idx="1">
            <a:schemeClr val="accent2"/>
          </a:effectRef>
          <a:fontRef idx="minor">
            <a:schemeClr val="dk1"/>
          </a:fontRef>
        </dgm:style>
      </dgm:prSet>
      <dgm:spPr>
        <a:ln/>
      </dgm:spPr>
      <dgm:t>
        <a:bodyPr/>
        <a:lstStyle/>
        <a:p>
          <a:r>
            <a:rPr lang="pt-BR" dirty="0" smtClean="0"/>
            <a:t>Fatores biológicos </a:t>
          </a:r>
          <a:endParaRPr lang="pt-BR" dirty="0"/>
        </a:p>
      </dgm:t>
    </dgm:pt>
    <dgm:pt modelId="{0E4C2E96-530D-4BCB-B4A9-D11B12A2A3ED}" type="parTrans" cxnId="{92110A04-5CD8-44D8-AA5C-BB43519F4CE9}">
      <dgm:prSet/>
      <dgm:spPr/>
      <dgm:t>
        <a:bodyPr/>
        <a:lstStyle/>
        <a:p>
          <a:endParaRPr lang="pt-BR"/>
        </a:p>
      </dgm:t>
    </dgm:pt>
    <dgm:pt modelId="{04DC5D8C-D475-431D-9C8D-AE29A2A350E2}" type="sibTrans" cxnId="{92110A04-5CD8-44D8-AA5C-BB43519F4CE9}">
      <dgm:prSet/>
      <dgm:spPr/>
      <dgm:t>
        <a:bodyPr/>
        <a:lstStyle/>
        <a:p>
          <a:endParaRPr lang="pt-BR"/>
        </a:p>
      </dgm:t>
    </dgm:pt>
    <dgm:pt modelId="{4CDBF70B-4D19-4BCE-B571-84DDEADFEA73}">
      <dgm:prSet phldrT="[Texto]"/>
      <dgm:spPr/>
      <dgm:t>
        <a:bodyPr/>
        <a:lstStyle/>
        <a:p>
          <a:r>
            <a:rPr lang="pt-BR" dirty="0" smtClean="0"/>
            <a:t>Genéticos – </a:t>
          </a:r>
          <a:r>
            <a:rPr lang="pt-BR" dirty="0" err="1" smtClean="0"/>
            <a:t>herdabilidade</a:t>
          </a:r>
          <a:r>
            <a:rPr lang="pt-BR" dirty="0" smtClean="0"/>
            <a:t> de 73% - estudo com gêmeos. </a:t>
          </a:r>
          <a:endParaRPr lang="pt-BR" dirty="0"/>
        </a:p>
      </dgm:t>
    </dgm:pt>
    <dgm:pt modelId="{25408B7E-16E1-4D4F-9D6F-99252B056347}" type="parTrans" cxnId="{BB630461-8E52-466B-94CF-AC51ADAFF3ED}">
      <dgm:prSet/>
      <dgm:spPr/>
      <dgm:t>
        <a:bodyPr/>
        <a:lstStyle/>
        <a:p>
          <a:endParaRPr lang="pt-BR"/>
        </a:p>
      </dgm:t>
    </dgm:pt>
    <dgm:pt modelId="{52A7466E-76C6-4909-9A61-82CE4E9D6F67}" type="sibTrans" cxnId="{BB630461-8E52-466B-94CF-AC51ADAFF3ED}">
      <dgm:prSet/>
      <dgm:spPr/>
      <dgm:t>
        <a:bodyPr/>
        <a:lstStyle/>
        <a:p>
          <a:endParaRPr lang="pt-BR"/>
        </a:p>
      </dgm:t>
    </dgm:pt>
    <dgm:pt modelId="{293D8A9C-AA88-4C81-90AC-AE86EA0815C9}">
      <dgm:prSet phldrT="[Texto]">
        <dgm:style>
          <a:lnRef idx="1">
            <a:schemeClr val="accent2"/>
          </a:lnRef>
          <a:fillRef idx="2">
            <a:schemeClr val="accent2"/>
          </a:fillRef>
          <a:effectRef idx="1">
            <a:schemeClr val="accent2"/>
          </a:effectRef>
          <a:fontRef idx="minor">
            <a:schemeClr val="dk1"/>
          </a:fontRef>
        </dgm:style>
      </dgm:prSet>
      <dgm:spPr/>
      <dgm:t>
        <a:bodyPr/>
        <a:lstStyle/>
        <a:p>
          <a:r>
            <a:rPr lang="pt-BR" dirty="0" smtClean="0"/>
            <a:t>Fatores ambientais</a:t>
          </a:r>
          <a:endParaRPr lang="pt-BR" dirty="0"/>
        </a:p>
      </dgm:t>
    </dgm:pt>
    <dgm:pt modelId="{5A8B1A5C-9395-43D7-BFD4-ED4B389DE583}" type="parTrans" cxnId="{2A8FA412-0179-497C-A446-FCDF1033A83C}">
      <dgm:prSet/>
      <dgm:spPr/>
      <dgm:t>
        <a:bodyPr/>
        <a:lstStyle/>
        <a:p>
          <a:endParaRPr lang="pt-BR"/>
        </a:p>
      </dgm:t>
    </dgm:pt>
    <dgm:pt modelId="{8E527E98-23E1-4C5E-98D7-2374B070E0E4}" type="sibTrans" cxnId="{2A8FA412-0179-497C-A446-FCDF1033A83C}">
      <dgm:prSet/>
      <dgm:spPr/>
      <dgm:t>
        <a:bodyPr/>
        <a:lstStyle/>
        <a:p>
          <a:endParaRPr lang="pt-BR"/>
        </a:p>
      </dgm:t>
    </dgm:pt>
    <dgm:pt modelId="{316ED56E-D5E3-4F21-9168-9D3AA8ECC076}">
      <dgm:prSet phldrT="[Texto]"/>
      <dgm:spPr/>
      <dgm:t>
        <a:bodyPr/>
        <a:lstStyle/>
        <a:p>
          <a:r>
            <a:rPr lang="pt-BR" dirty="0" smtClean="0"/>
            <a:t>Familiares – baixo calor emocional parental, apego inseguro, conflitos parentais.</a:t>
          </a:r>
          <a:endParaRPr lang="pt-BR" dirty="0"/>
        </a:p>
      </dgm:t>
    </dgm:pt>
    <dgm:pt modelId="{FFC230E9-AA42-4115-8350-245A5E9CCD60}" type="parTrans" cxnId="{99AC1EF0-F921-441A-B367-0EE08BE42297}">
      <dgm:prSet/>
      <dgm:spPr/>
      <dgm:t>
        <a:bodyPr/>
        <a:lstStyle/>
        <a:p>
          <a:endParaRPr lang="pt-BR"/>
        </a:p>
      </dgm:t>
    </dgm:pt>
    <dgm:pt modelId="{90651E78-9B7B-401A-82C2-F50DF6D893F5}" type="sibTrans" cxnId="{99AC1EF0-F921-441A-B367-0EE08BE42297}">
      <dgm:prSet/>
      <dgm:spPr/>
      <dgm:t>
        <a:bodyPr/>
        <a:lstStyle/>
        <a:p>
          <a:endParaRPr lang="pt-BR"/>
        </a:p>
      </dgm:t>
    </dgm:pt>
    <dgm:pt modelId="{9D495765-6443-401B-B3BB-C55636F452B9}">
      <dgm:prSet phldrT="[Texto]"/>
      <dgm:spPr/>
      <dgm:t>
        <a:bodyPr/>
        <a:lstStyle/>
        <a:p>
          <a:r>
            <a:rPr lang="pt-BR" dirty="0" smtClean="0"/>
            <a:t>Pais ansiosos – 5 x mais chance de TAS nos filhos</a:t>
          </a:r>
          <a:endParaRPr lang="pt-BR" dirty="0"/>
        </a:p>
      </dgm:t>
    </dgm:pt>
    <dgm:pt modelId="{BF36869F-DC68-4C45-9E14-7A2878515769}" type="parTrans" cxnId="{BBC0AC56-F54C-467E-9E0A-F77AF404D3D5}">
      <dgm:prSet/>
      <dgm:spPr/>
      <dgm:t>
        <a:bodyPr/>
        <a:lstStyle/>
        <a:p>
          <a:endParaRPr lang="pt-BR"/>
        </a:p>
      </dgm:t>
    </dgm:pt>
    <dgm:pt modelId="{833AD78A-7BEA-4A85-8D21-046948AC2B78}" type="sibTrans" cxnId="{BBC0AC56-F54C-467E-9E0A-F77AF404D3D5}">
      <dgm:prSet/>
      <dgm:spPr/>
      <dgm:t>
        <a:bodyPr/>
        <a:lstStyle/>
        <a:p>
          <a:endParaRPr lang="pt-BR"/>
        </a:p>
      </dgm:t>
    </dgm:pt>
    <dgm:pt modelId="{1310387C-7680-45CC-A1C7-2BCF39EE9B0F}">
      <dgm:prSet phldrT="[Texto]"/>
      <dgm:spPr/>
      <dgm:t>
        <a:bodyPr/>
        <a:lstStyle/>
        <a:p>
          <a:r>
            <a:rPr lang="pt-BR" dirty="0" smtClean="0"/>
            <a:t>Disfunção na </a:t>
          </a:r>
          <a:r>
            <a:rPr lang="pt-BR" dirty="0" err="1" smtClean="0"/>
            <a:t>amiígadala</a:t>
          </a:r>
          <a:r>
            <a:rPr lang="pt-BR" dirty="0" smtClean="0"/>
            <a:t> cerebral</a:t>
          </a:r>
          <a:endParaRPr lang="pt-BR" dirty="0"/>
        </a:p>
      </dgm:t>
    </dgm:pt>
    <dgm:pt modelId="{6A02DC3C-087F-4643-B14F-F2088E5F1342}" type="parTrans" cxnId="{94E55D44-7C1A-4E0E-B902-7BB7AFDB833D}">
      <dgm:prSet/>
      <dgm:spPr/>
      <dgm:t>
        <a:bodyPr/>
        <a:lstStyle/>
        <a:p>
          <a:endParaRPr lang="pt-BR"/>
        </a:p>
      </dgm:t>
    </dgm:pt>
    <dgm:pt modelId="{EAD1B9F8-5311-401F-8092-D4388697CE86}" type="sibTrans" cxnId="{94E55D44-7C1A-4E0E-B902-7BB7AFDB833D}">
      <dgm:prSet/>
      <dgm:spPr/>
      <dgm:t>
        <a:bodyPr/>
        <a:lstStyle/>
        <a:p>
          <a:endParaRPr lang="pt-BR"/>
        </a:p>
      </dgm:t>
    </dgm:pt>
    <dgm:pt modelId="{E1662E70-4A7E-42BB-A647-2C3E69EBFC38}">
      <dgm:prSet phldrT="[Texto]"/>
      <dgm:spPr/>
      <dgm:t>
        <a:bodyPr/>
        <a:lstStyle/>
        <a:p>
          <a:r>
            <a:rPr lang="pt-BR" dirty="0" smtClean="0"/>
            <a:t>Experiências precoces – desastre, violência doméstica, nascimento de um irmão</a:t>
          </a:r>
          <a:endParaRPr lang="pt-BR" dirty="0"/>
        </a:p>
      </dgm:t>
    </dgm:pt>
    <dgm:pt modelId="{3CE4ABFE-4EB4-4D53-AE55-7B316BCB5876}" type="sibTrans" cxnId="{49432C74-B0A1-4D5B-8F69-CF353379D540}">
      <dgm:prSet/>
      <dgm:spPr/>
      <dgm:t>
        <a:bodyPr/>
        <a:lstStyle/>
        <a:p>
          <a:endParaRPr lang="pt-BR"/>
        </a:p>
      </dgm:t>
    </dgm:pt>
    <dgm:pt modelId="{7D1585D8-553F-4A86-9569-CF541D349ADF}" type="parTrans" cxnId="{49432C74-B0A1-4D5B-8F69-CF353379D540}">
      <dgm:prSet/>
      <dgm:spPr/>
      <dgm:t>
        <a:bodyPr/>
        <a:lstStyle/>
        <a:p>
          <a:endParaRPr lang="pt-BR"/>
        </a:p>
      </dgm:t>
    </dgm:pt>
    <dgm:pt modelId="{C65F345E-6715-4A0E-9676-97982099EC89}">
      <dgm:prSet phldrT="[Texto]"/>
      <dgm:spPr/>
      <dgm:t>
        <a:bodyPr/>
        <a:lstStyle/>
        <a:p>
          <a:r>
            <a:rPr lang="pt-BR" dirty="0" smtClean="0"/>
            <a:t>Características e Temperamento da criança – medo de falhar, sexo feminino</a:t>
          </a:r>
          <a:endParaRPr lang="pt-BR" dirty="0"/>
        </a:p>
      </dgm:t>
    </dgm:pt>
    <dgm:pt modelId="{DBEA091A-6B93-44AC-A24D-EFAFA8F9A9C0}" type="parTrans" cxnId="{29CE0635-7F19-4DEF-B601-F4F9FF088F73}">
      <dgm:prSet/>
      <dgm:spPr/>
      <dgm:t>
        <a:bodyPr/>
        <a:lstStyle/>
        <a:p>
          <a:endParaRPr lang="pt-BR"/>
        </a:p>
      </dgm:t>
    </dgm:pt>
    <dgm:pt modelId="{ADE3B140-AF0D-4482-A357-F95B2F001490}" type="sibTrans" cxnId="{29CE0635-7F19-4DEF-B601-F4F9FF088F73}">
      <dgm:prSet/>
      <dgm:spPr/>
      <dgm:t>
        <a:bodyPr/>
        <a:lstStyle/>
        <a:p>
          <a:endParaRPr lang="pt-BR"/>
        </a:p>
      </dgm:t>
    </dgm:pt>
    <dgm:pt modelId="{213FCC41-3FD2-43A5-B7F5-B253388F4708}">
      <dgm:prSet phldrT="[Texto]"/>
      <dgm:spPr/>
      <dgm:t>
        <a:bodyPr/>
        <a:lstStyle/>
        <a:p>
          <a:r>
            <a:rPr lang="pt-BR" dirty="0" smtClean="0"/>
            <a:t>Escola - </a:t>
          </a:r>
          <a:r>
            <a:rPr lang="pt-BR" dirty="0" err="1" smtClean="0"/>
            <a:t>bullying</a:t>
          </a:r>
          <a:endParaRPr lang="pt-BR" dirty="0"/>
        </a:p>
      </dgm:t>
    </dgm:pt>
    <dgm:pt modelId="{F560BDBF-7AB8-4439-85DD-C4C6AC7E2ECC}" type="parTrans" cxnId="{53208EE7-49A7-4A16-913D-816240F121FF}">
      <dgm:prSet/>
      <dgm:spPr/>
      <dgm:t>
        <a:bodyPr/>
        <a:lstStyle/>
        <a:p>
          <a:endParaRPr lang="pt-BR"/>
        </a:p>
      </dgm:t>
    </dgm:pt>
    <dgm:pt modelId="{DBDFB470-278C-4E36-A217-A6BC4EBBF37C}" type="sibTrans" cxnId="{53208EE7-49A7-4A16-913D-816240F121FF}">
      <dgm:prSet/>
      <dgm:spPr/>
      <dgm:t>
        <a:bodyPr/>
        <a:lstStyle/>
        <a:p>
          <a:endParaRPr lang="pt-BR"/>
        </a:p>
      </dgm:t>
    </dgm:pt>
    <dgm:pt modelId="{3297DCB9-F251-4EFF-98DF-4E3F1A4C3891}" type="pres">
      <dgm:prSet presAssocID="{89F1E066-1A85-468D-B3BD-CD3A756EC6EB}" presName="diagram" presStyleCnt="0">
        <dgm:presLayoutVars>
          <dgm:chPref val="1"/>
          <dgm:dir/>
          <dgm:animOne val="branch"/>
          <dgm:animLvl val="lvl"/>
          <dgm:resizeHandles/>
        </dgm:presLayoutVars>
      </dgm:prSet>
      <dgm:spPr/>
      <dgm:t>
        <a:bodyPr/>
        <a:lstStyle/>
        <a:p>
          <a:endParaRPr lang="pt-BR"/>
        </a:p>
      </dgm:t>
    </dgm:pt>
    <dgm:pt modelId="{1F274012-8543-49DD-A9AF-3AD67D533C06}" type="pres">
      <dgm:prSet presAssocID="{80A33ACE-662F-4D42-A559-D72799C36D6E}" presName="root" presStyleCnt="0"/>
      <dgm:spPr/>
    </dgm:pt>
    <dgm:pt modelId="{3C3DC2E4-29A0-4A83-AE89-1F8D2465C48B}" type="pres">
      <dgm:prSet presAssocID="{80A33ACE-662F-4D42-A559-D72799C36D6E}" presName="rootComposite" presStyleCnt="0"/>
      <dgm:spPr/>
    </dgm:pt>
    <dgm:pt modelId="{D53B280F-1649-45F5-9553-6B544CF07096}" type="pres">
      <dgm:prSet presAssocID="{80A33ACE-662F-4D42-A559-D72799C36D6E}" presName="rootText" presStyleLbl="node1" presStyleIdx="0" presStyleCnt="2"/>
      <dgm:spPr/>
      <dgm:t>
        <a:bodyPr/>
        <a:lstStyle/>
        <a:p>
          <a:endParaRPr lang="pt-BR"/>
        </a:p>
      </dgm:t>
    </dgm:pt>
    <dgm:pt modelId="{BC8AF1CD-C844-4883-A1C6-6BE6207F44B0}" type="pres">
      <dgm:prSet presAssocID="{80A33ACE-662F-4D42-A559-D72799C36D6E}" presName="rootConnector" presStyleLbl="node1" presStyleIdx="0" presStyleCnt="2"/>
      <dgm:spPr/>
      <dgm:t>
        <a:bodyPr/>
        <a:lstStyle/>
        <a:p>
          <a:endParaRPr lang="pt-BR"/>
        </a:p>
      </dgm:t>
    </dgm:pt>
    <dgm:pt modelId="{1EF48B47-224D-4A0A-B11C-DF4BB9227331}" type="pres">
      <dgm:prSet presAssocID="{80A33ACE-662F-4D42-A559-D72799C36D6E}" presName="childShape" presStyleCnt="0"/>
      <dgm:spPr/>
    </dgm:pt>
    <dgm:pt modelId="{A1569525-8F50-46FE-A2D3-810D152A2F3A}" type="pres">
      <dgm:prSet presAssocID="{25408B7E-16E1-4D4F-9D6F-99252B056347}" presName="Name13" presStyleLbl="parChTrans1D2" presStyleIdx="0" presStyleCnt="7"/>
      <dgm:spPr/>
      <dgm:t>
        <a:bodyPr/>
        <a:lstStyle/>
        <a:p>
          <a:endParaRPr lang="pt-BR"/>
        </a:p>
      </dgm:t>
    </dgm:pt>
    <dgm:pt modelId="{18916EF0-F58F-41EC-B771-E6C36103D30C}" type="pres">
      <dgm:prSet presAssocID="{4CDBF70B-4D19-4BCE-B571-84DDEADFEA73}" presName="childText" presStyleLbl="bgAcc1" presStyleIdx="0" presStyleCnt="7">
        <dgm:presLayoutVars>
          <dgm:bulletEnabled val="1"/>
        </dgm:presLayoutVars>
      </dgm:prSet>
      <dgm:spPr/>
      <dgm:t>
        <a:bodyPr/>
        <a:lstStyle/>
        <a:p>
          <a:endParaRPr lang="pt-BR"/>
        </a:p>
      </dgm:t>
    </dgm:pt>
    <dgm:pt modelId="{5F7A525A-896F-42EC-A25B-88A1A81EAA40}" type="pres">
      <dgm:prSet presAssocID="{BF36869F-DC68-4C45-9E14-7A2878515769}" presName="Name13" presStyleLbl="parChTrans1D2" presStyleIdx="1" presStyleCnt="7"/>
      <dgm:spPr/>
      <dgm:t>
        <a:bodyPr/>
        <a:lstStyle/>
        <a:p>
          <a:endParaRPr lang="pt-BR"/>
        </a:p>
      </dgm:t>
    </dgm:pt>
    <dgm:pt modelId="{C6A47D77-B00B-4C76-9105-73599861BE74}" type="pres">
      <dgm:prSet presAssocID="{9D495765-6443-401B-B3BB-C55636F452B9}" presName="childText" presStyleLbl="bgAcc1" presStyleIdx="1" presStyleCnt="7">
        <dgm:presLayoutVars>
          <dgm:bulletEnabled val="1"/>
        </dgm:presLayoutVars>
      </dgm:prSet>
      <dgm:spPr/>
      <dgm:t>
        <a:bodyPr/>
        <a:lstStyle/>
        <a:p>
          <a:endParaRPr lang="pt-BR"/>
        </a:p>
      </dgm:t>
    </dgm:pt>
    <dgm:pt modelId="{53305995-6324-460E-BDB9-89CE268EB08F}" type="pres">
      <dgm:prSet presAssocID="{6A02DC3C-087F-4643-B14F-F2088E5F1342}" presName="Name13" presStyleLbl="parChTrans1D2" presStyleIdx="2" presStyleCnt="7"/>
      <dgm:spPr/>
      <dgm:t>
        <a:bodyPr/>
        <a:lstStyle/>
        <a:p>
          <a:endParaRPr lang="pt-BR"/>
        </a:p>
      </dgm:t>
    </dgm:pt>
    <dgm:pt modelId="{6D405262-506D-4DDA-A1F0-3002F79BB14E}" type="pres">
      <dgm:prSet presAssocID="{1310387C-7680-45CC-A1C7-2BCF39EE9B0F}" presName="childText" presStyleLbl="bgAcc1" presStyleIdx="2" presStyleCnt="7">
        <dgm:presLayoutVars>
          <dgm:bulletEnabled val="1"/>
        </dgm:presLayoutVars>
      </dgm:prSet>
      <dgm:spPr/>
      <dgm:t>
        <a:bodyPr/>
        <a:lstStyle/>
        <a:p>
          <a:endParaRPr lang="pt-BR"/>
        </a:p>
      </dgm:t>
    </dgm:pt>
    <dgm:pt modelId="{B457EEB1-21B9-4E69-A27C-6C69A4F5C5BD}" type="pres">
      <dgm:prSet presAssocID="{293D8A9C-AA88-4C81-90AC-AE86EA0815C9}" presName="root" presStyleCnt="0"/>
      <dgm:spPr/>
    </dgm:pt>
    <dgm:pt modelId="{B30748A5-58DD-430A-913E-42A3E8752954}" type="pres">
      <dgm:prSet presAssocID="{293D8A9C-AA88-4C81-90AC-AE86EA0815C9}" presName="rootComposite" presStyleCnt="0"/>
      <dgm:spPr/>
    </dgm:pt>
    <dgm:pt modelId="{627DA0D5-BEC6-406E-B089-04B503DE4279}" type="pres">
      <dgm:prSet presAssocID="{293D8A9C-AA88-4C81-90AC-AE86EA0815C9}" presName="rootText" presStyleLbl="node1" presStyleIdx="1" presStyleCnt="2"/>
      <dgm:spPr/>
      <dgm:t>
        <a:bodyPr/>
        <a:lstStyle/>
        <a:p>
          <a:endParaRPr lang="pt-BR"/>
        </a:p>
      </dgm:t>
    </dgm:pt>
    <dgm:pt modelId="{86C2081C-FB3D-4DF1-9E07-93D44BCC84B2}" type="pres">
      <dgm:prSet presAssocID="{293D8A9C-AA88-4C81-90AC-AE86EA0815C9}" presName="rootConnector" presStyleLbl="node1" presStyleIdx="1" presStyleCnt="2"/>
      <dgm:spPr/>
      <dgm:t>
        <a:bodyPr/>
        <a:lstStyle/>
        <a:p>
          <a:endParaRPr lang="pt-BR"/>
        </a:p>
      </dgm:t>
    </dgm:pt>
    <dgm:pt modelId="{0B7FCA0C-6A3D-455E-BB4F-D8B3B6E6882F}" type="pres">
      <dgm:prSet presAssocID="{293D8A9C-AA88-4C81-90AC-AE86EA0815C9}" presName="childShape" presStyleCnt="0"/>
      <dgm:spPr/>
    </dgm:pt>
    <dgm:pt modelId="{4E2B7D58-FB50-44F5-8854-228FFBCB0348}" type="pres">
      <dgm:prSet presAssocID="{FFC230E9-AA42-4115-8350-245A5E9CCD60}" presName="Name13" presStyleLbl="parChTrans1D2" presStyleIdx="3" presStyleCnt="7"/>
      <dgm:spPr/>
      <dgm:t>
        <a:bodyPr/>
        <a:lstStyle/>
        <a:p>
          <a:endParaRPr lang="pt-BR"/>
        </a:p>
      </dgm:t>
    </dgm:pt>
    <dgm:pt modelId="{04E033F0-5465-43EF-B03D-590910B3DDB9}" type="pres">
      <dgm:prSet presAssocID="{316ED56E-D5E3-4F21-9168-9D3AA8ECC076}" presName="childText" presStyleLbl="bgAcc1" presStyleIdx="3" presStyleCnt="7">
        <dgm:presLayoutVars>
          <dgm:bulletEnabled val="1"/>
        </dgm:presLayoutVars>
      </dgm:prSet>
      <dgm:spPr/>
      <dgm:t>
        <a:bodyPr/>
        <a:lstStyle/>
        <a:p>
          <a:endParaRPr lang="pt-BR"/>
        </a:p>
      </dgm:t>
    </dgm:pt>
    <dgm:pt modelId="{D906C1EA-D882-4CD0-AE8A-741C57685A47}" type="pres">
      <dgm:prSet presAssocID="{7D1585D8-553F-4A86-9569-CF541D349ADF}" presName="Name13" presStyleLbl="parChTrans1D2" presStyleIdx="4" presStyleCnt="7"/>
      <dgm:spPr/>
      <dgm:t>
        <a:bodyPr/>
        <a:lstStyle/>
        <a:p>
          <a:endParaRPr lang="pt-BR"/>
        </a:p>
      </dgm:t>
    </dgm:pt>
    <dgm:pt modelId="{18A66BB0-A6F5-4ADB-B474-954711319CA1}" type="pres">
      <dgm:prSet presAssocID="{E1662E70-4A7E-42BB-A647-2C3E69EBFC38}" presName="childText" presStyleLbl="bgAcc1" presStyleIdx="4" presStyleCnt="7">
        <dgm:presLayoutVars>
          <dgm:bulletEnabled val="1"/>
        </dgm:presLayoutVars>
      </dgm:prSet>
      <dgm:spPr/>
      <dgm:t>
        <a:bodyPr/>
        <a:lstStyle/>
        <a:p>
          <a:endParaRPr lang="pt-BR"/>
        </a:p>
      </dgm:t>
    </dgm:pt>
    <dgm:pt modelId="{7DA787BE-95C3-45B9-AC18-A13B7E3CBF3A}" type="pres">
      <dgm:prSet presAssocID="{DBEA091A-6B93-44AC-A24D-EFAFA8F9A9C0}" presName="Name13" presStyleLbl="parChTrans1D2" presStyleIdx="5" presStyleCnt="7"/>
      <dgm:spPr/>
      <dgm:t>
        <a:bodyPr/>
        <a:lstStyle/>
        <a:p>
          <a:endParaRPr lang="pt-BR"/>
        </a:p>
      </dgm:t>
    </dgm:pt>
    <dgm:pt modelId="{6EFC6503-EFD7-4D1F-912F-3BB65AD4EF57}" type="pres">
      <dgm:prSet presAssocID="{C65F345E-6715-4A0E-9676-97982099EC89}" presName="childText" presStyleLbl="bgAcc1" presStyleIdx="5" presStyleCnt="7">
        <dgm:presLayoutVars>
          <dgm:bulletEnabled val="1"/>
        </dgm:presLayoutVars>
      </dgm:prSet>
      <dgm:spPr/>
      <dgm:t>
        <a:bodyPr/>
        <a:lstStyle/>
        <a:p>
          <a:endParaRPr lang="pt-BR"/>
        </a:p>
      </dgm:t>
    </dgm:pt>
    <dgm:pt modelId="{F4D0633D-C699-46F3-BFFD-766C014395AB}" type="pres">
      <dgm:prSet presAssocID="{F560BDBF-7AB8-4439-85DD-C4C6AC7E2ECC}" presName="Name13" presStyleLbl="parChTrans1D2" presStyleIdx="6" presStyleCnt="7"/>
      <dgm:spPr/>
      <dgm:t>
        <a:bodyPr/>
        <a:lstStyle/>
        <a:p>
          <a:endParaRPr lang="pt-BR"/>
        </a:p>
      </dgm:t>
    </dgm:pt>
    <dgm:pt modelId="{09A27186-A804-457D-AEE0-107FFFDA1F55}" type="pres">
      <dgm:prSet presAssocID="{213FCC41-3FD2-43A5-B7F5-B253388F4708}" presName="childText" presStyleLbl="bgAcc1" presStyleIdx="6" presStyleCnt="7">
        <dgm:presLayoutVars>
          <dgm:bulletEnabled val="1"/>
        </dgm:presLayoutVars>
      </dgm:prSet>
      <dgm:spPr/>
      <dgm:t>
        <a:bodyPr/>
        <a:lstStyle/>
        <a:p>
          <a:endParaRPr lang="pt-BR"/>
        </a:p>
      </dgm:t>
    </dgm:pt>
  </dgm:ptLst>
  <dgm:cxnLst>
    <dgm:cxn modelId="{E6B22178-D4E0-459A-8226-EB97CCF275CA}" type="presOf" srcId="{80A33ACE-662F-4D42-A559-D72799C36D6E}" destId="{D53B280F-1649-45F5-9553-6B544CF07096}" srcOrd="0" destOrd="0" presId="urn:microsoft.com/office/officeart/2005/8/layout/hierarchy3"/>
    <dgm:cxn modelId="{92110A04-5CD8-44D8-AA5C-BB43519F4CE9}" srcId="{89F1E066-1A85-468D-B3BD-CD3A756EC6EB}" destId="{80A33ACE-662F-4D42-A559-D72799C36D6E}" srcOrd="0" destOrd="0" parTransId="{0E4C2E96-530D-4BCB-B4A9-D11B12A2A3ED}" sibTransId="{04DC5D8C-D475-431D-9C8D-AE29A2A350E2}"/>
    <dgm:cxn modelId="{1B708272-655F-41E1-B4CA-2FE161670C0F}" type="presOf" srcId="{F560BDBF-7AB8-4439-85DD-C4C6AC7E2ECC}" destId="{F4D0633D-C699-46F3-BFFD-766C014395AB}" srcOrd="0" destOrd="0" presId="urn:microsoft.com/office/officeart/2005/8/layout/hierarchy3"/>
    <dgm:cxn modelId="{03FF8D70-C99A-438B-92D4-709795503355}" type="presOf" srcId="{213FCC41-3FD2-43A5-B7F5-B253388F4708}" destId="{09A27186-A804-457D-AEE0-107FFFDA1F55}" srcOrd="0" destOrd="0" presId="urn:microsoft.com/office/officeart/2005/8/layout/hierarchy3"/>
    <dgm:cxn modelId="{812B8E01-E53A-484D-AA1A-AC8C38E4E062}" type="presOf" srcId="{C65F345E-6715-4A0E-9676-97982099EC89}" destId="{6EFC6503-EFD7-4D1F-912F-3BB65AD4EF57}" srcOrd="0" destOrd="0" presId="urn:microsoft.com/office/officeart/2005/8/layout/hierarchy3"/>
    <dgm:cxn modelId="{BBC0AC56-F54C-467E-9E0A-F77AF404D3D5}" srcId="{80A33ACE-662F-4D42-A559-D72799C36D6E}" destId="{9D495765-6443-401B-B3BB-C55636F452B9}" srcOrd="1" destOrd="0" parTransId="{BF36869F-DC68-4C45-9E14-7A2878515769}" sibTransId="{833AD78A-7BEA-4A85-8D21-046948AC2B78}"/>
    <dgm:cxn modelId="{10D04914-B361-4B38-8021-F35477574A49}" type="presOf" srcId="{7D1585D8-553F-4A86-9569-CF541D349ADF}" destId="{D906C1EA-D882-4CD0-AE8A-741C57685A47}" srcOrd="0" destOrd="0" presId="urn:microsoft.com/office/officeart/2005/8/layout/hierarchy3"/>
    <dgm:cxn modelId="{AF17B274-2716-477B-889D-EC6973DA8FEA}" type="presOf" srcId="{89F1E066-1A85-468D-B3BD-CD3A756EC6EB}" destId="{3297DCB9-F251-4EFF-98DF-4E3F1A4C3891}" srcOrd="0" destOrd="0" presId="urn:microsoft.com/office/officeart/2005/8/layout/hierarchy3"/>
    <dgm:cxn modelId="{53208EE7-49A7-4A16-913D-816240F121FF}" srcId="{293D8A9C-AA88-4C81-90AC-AE86EA0815C9}" destId="{213FCC41-3FD2-43A5-B7F5-B253388F4708}" srcOrd="3" destOrd="0" parTransId="{F560BDBF-7AB8-4439-85DD-C4C6AC7E2ECC}" sibTransId="{DBDFB470-278C-4E36-A217-A6BC4EBBF37C}"/>
    <dgm:cxn modelId="{0B0B0665-C99A-43BA-803A-A866242B6176}" type="presOf" srcId="{FFC230E9-AA42-4115-8350-245A5E9CCD60}" destId="{4E2B7D58-FB50-44F5-8854-228FFBCB0348}" srcOrd="0" destOrd="0" presId="urn:microsoft.com/office/officeart/2005/8/layout/hierarchy3"/>
    <dgm:cxn modelId="{ACDD349A-2541-403F-BE40-B82447B3C358}" type="presOf" srcId="{293D8A9C-AA88-4C81-90AC-AE86EA0815C9}" destId="{627DA0D5-BEC6-406E-B089-04B503DE4279}" srcOrd="0" destOrd="0" presId="urn:microsoft.com/office/officeart/2005/8/layout/hierarchy3"/>
    <dgm:cxn modelId="{1332E674-F7E7-49F5-A6F3-EB1427293CEB}" type="presOf" srcId="{E1662E70-4A7E-42BB-A647-2C3E69EBFC38}" destId="{18A66BB0-A6F5-4ADB-B474-954711319CA1}" srcOrd="0" destOrd="0" presId="urn:microsoft.com/office/officeart/2005/8/layout/hierarchy3"/>
    <dgm:cxn modelId="{29CE0635-7F19-4DEF-B601-F4F9FF088F73}" srcId="{293D8A9C-AA88-4C81-90AC-AE86EA0815C9}" destId="{C65F345E-6715-4A0E-9676-97982099EC89}" srcOrd="2" destOrd="0" parTransId="{DBEA091A-6B93-44AC-A24D-EFAFA8F9A9C0}" sibTransId="{ADE3B140-AF0D-4482-A357-F95B2F001490}"/>
    <dgm:cxn modelId="{8C0D88EE-33CB-4267-88B0-DFD43743ECD1}" type="presOf" srcId="{DBEA091A-6B93-44AC-A24D-EFAFA8F9A9C0}" destId="{7DA787BE-95C3-45B9-AC18-A13B7E3CBF3A}" srcOrd="0" destOrd="0" presId="urn:microsoft.com/office/officeart/2005/8/layout/hierarchy3"/>
    <dgm:cxn modelId="{E93C192D-19DB-4A0C-810D-588DE4CD895F}" type="presOf" srcId="{9D495765-6443-401B-B3BB-C55636F452B9}" destId="{C6A47D77-B00B-4C76-9105-73599861BE74}" srcOrd="0" destOrd="0" presId="urn:microsoft.com/office/officeart/2005/8/layout/hierarchy3"/>
    <dgm:cxn modelId="{275C61E2-33C1-4141-A863-F31E1FDBB3EC}" type="presOf" srcId="{316ED56E-D5E3-4F21-9168-9D3AA8ECC076}" destId="{04E033F0-5465-43EF-B03D-590910B3DDB9}" srcOrd="0" destOrd="0" presId="urn:microsoft.com/office/officeart/2005/8/layout/hierarchy3"/>
    <dgm:cxn modelId="{A59E4021-FFBE-4409-9A2F-EBA7255E8360}" type="presOf" srcId="{BF36869F-DC68-4C45-9E14-7A2878515769}" destId="{5F7A525A-896F-42EC-A25B-88A1A81EAA40}" srcOrd="0" destOrd="0" presId="urn:microsoft.com/office/officeart/2005/8/layout/hierarchy3"/>
    <dgm:cxn modelId="{BB630461-8E52-466B-94CF-AC51ADAFF3ED}" srcId="{80A33ACE-662F-4D42-A559-D72799C36D6E}" destId="{4CDBF70B-4D19-4BCE-B571-84DDEADFEA73}" srcOrd="0" destOrd="0" parTransId="{25408B7E-16E1-4D4F-9D6F-99252B056347}" sibTransId="{52A7466E-76C6-4909-9A61-82CE4E9D6F67}"/>
    <dgm:cxn modelId="{49432C74-B0A1-4D5B-8F69-CF353379D540}" srcId="{293D8A9C-AA88-4C81-90AC-AE86EA0815C9}" destId="{E1662E70-4A7E-42BB-A647-2C3E69EBFC38}" srcOrd="1" destOrd="0" parTransId="{7D1585D8-553F-4A86-9569-CF541D349ADF}" sibTransId="{3CE4ABFE-4EB4-4D53-AE55-7B316BCB5876}"/>
    <dgm:cxn modelId="{99AC1EF0-F921-441A-B367-0EE08BE42297}" srcId="{293D8A9C-AA88-4C81-90AC-AE86EA0815C9}" destId="{316ED56E-D5E3-4F21-9168-9D3AA8ECC076}" srcOrd="0" destOrd="0" parTransId="{FFC230E9-AA42-4115-8350-245A5E9CCD60}" sibTransId="{90651E78-9B7B-401A-82C2-F50DF6D893F5}"/>
    <dgm:cxn modelId="{DE9C4AD8-85E2-4C28-B168-0610A55EE8D5}" type="presOf" srcId="{25408B7E-16E1-4D4F-9D6F-99252B056347}" destId="{A1569525-8F50-46FE-A2D3-810D152A2F3A}" srcOrd="0" destOrd="0" presId="urn:microsoft.com/office/officeart/2005/8/layout/hierarchy3"/>
    <dgm:cxn modelId="{94E55D44-7C1A-4E0E-B902-7BB7AFDB833D}" srcId="{80A33ACE-662F-4D42-A559-D72799C36D6E}" destId="{1310387C-7680-45CC-A1C7-2BCF39EE9B0F}" srcOrd="2" destOrd="0" parTransId="{6A02DC3C-087F-4643-B14F-F2088E5F1342}" sibTransId="{EAD1B9F8-5311-401F-8092-D4388697CE86}"/>
    <dgm:cxn modelId="{AA0DCA07-29F0-4549-808C-EF9BAAD3A138}" type="presOf" srcId="{80A33ACE-662F-4D42-A559-D72799C36D6E}" destId="{BC8AF1CD-C844-4883-A1C6-6BE6207F44B0}" srcOrd="1" destOrd="0" presId="urn:microsoft.com/office/officeart/2005/8/layout/hierarchy3"/>
    <dgm:cxn modelId="{DAEACA6F-74B1-40A7-ADA8-5101D84846D1}" type="presOf" srcId="{293D8A9C-AA88-4C81-90AC-AE86EA0815C9}" destId="{86C2081C-FB3D-4DF1-9E07-93D44BCC84B2}" srcOrd="1" destOrd="0" presId="urn:microsoft.com/office/officeart/2005/8/layout/hierarchy3"/>
    <dgm:cxn modelId="{0861A5A4-260D-4C36-B3C8-5A879D52D6BF}" type="presOf" srcId="{6A02DC3C-087F-4643-B14F-F2088E5F1342}" destId="{53305995-6324-460E-BDB9-89CE268EB08F}" srcOrd="0" destOrd="0" presId="urn:microsoft.com/office/officeart/2005/8/layout/hierarchy3"/>
    <dgm:cxn modelId="{2A8FA412-0179-497C-A446-FCDF1033A83C}" srcId="{89F1E066-1A85-468D-B3BD-CD3A756EC6EB}" destId="{293D8A9C-AA88-4C81-90AC-AE86EA0815C9}" srcOrd="1" destOrd="0" parTransId="{5A8B1A5C-9395-43D7-BFD4-ED4B389DE583}" sibTransId="{8E527E98-23E1-4C5E-98D7-2374B070E0E4}"/>
    <dgm:cxn modelId="{0B01C191-5AB2-40B4-B0F0-118533B9F2CB}" type="presOf" srcId="{4CDBF70B-4D19-4BCE-B571-84DDEADFEA73}" destId="{18916EF0-F58F-41EC-B771-E6C36103D30C}" srcOrd="0" destOrd="0" presId="urn:microsoft.com/office/officeart/2005/8/layout/hierarchy3"/>
    <dgm:cxn modelId="{73471250-CC6D-4624-804A-6A5708FEDCAA}" type="presOf" srcId="{1310387C-7680-45CC-A1C7-2BCF39EE9B0F}" destId="{6D405262-506D-4DDA-A1F0-3002F79BB14E}" srcOrd="0" destOrd="0" presId="urn:microsoft.com/office/officeart/2005/8/layout/hierarchy3"/>
    <dgm:cxn modelId="{9FF7CF8B-6BC7-45DF-9502-53E7822F9FCF}" type="presParOf" srcId="{3297DCB9-F251-4EFF-98DF-4E3F1A4C3891}" destId="{1F274012-8543-49DD-A9AF-3AD67D533C06}" srcOrd="0" destOrd="0" presId="urn:microsoft.com/office/officeart/2005/8/layout/hierarchy3"/>
    <dgm:cxn modelId="{79DE8DF8-BCEC-4C98-A9F4-4186985E6AF9}" type="presParOf" srcId="{1F274012-8543-49DD-A9AF-3AD67D533C06}" destId="{3C3DC2E4-29A0-4A83-AE89-1F8D2465C48B}" srcOrd="0" destOrd="0" presId="urn:microsoft.com/office/officeart/2005/8/layout/hierarchy3"/>
    <dgm:cxn modelId="{224E1675-D567-45D1-BC66-43499E45924C}" type="presParOf" srcId="{3C3DC2E4-29A0-4A83-AE89-1F8D2465C48B}" destId="{D53B280F-1649-45F5-9553-6B544CF07096}" srcOrd="0" destOrd="0" presId="urn:microsoft.com/office/officeart/2005/8/layout/hierarchy3"/>
    <dgm:cxn modelId="{D41351D3-484F-4E71-883A-198D1405D826}" type="presParOf" srcId="{3C3DC2E4-29A0-4A83-AE89-1F8D2465C48B}" destId="{BC8AF1CD-C844-4883-A1C6-6BE6207F44B0}" srcOrd="1" destOrd="0" presId="urn:microsoft.com/office/officeart/2005/8/layout/hierarchy3"/>
    <dgm:cxn modelId="{4783400E-14F8-4A23-90ED-1A9AB2160A1C}" type="presParOf" srcId="{1F274012-8543-49DD-A9AF-3AD67D533C06}" destId="{1EF48B47-224D-4A0A-B11C-DF4BB9227331}" srcOrd="1" destOrd="0" presId="urn:microsoft.com/office/officeart/2005/8/layout/hierarchy3"/>
    <dgm:cxn modelId="{BEF47D4F-A512-4DCF-A300-0AD78EDC26D3}" type="presParOf" srcId="{1EF48B47-224D-4A0A-B11C-DF4BB9227331}" destId="{A1569525-8F50-46FE-A2D3-810D152A2F3A}" srcOrd="0" destOrd="0" presId="urn:microsoft.com/office/officeart/2005/8/layout/hierarchy3"/>
    <dgm:cxn modelId="{3B3718E1-0BA4-4482-B859-A17046A3DA43}" type="presParOf" srcId="{1EF48B47-224D-4A0A-B11C-DF4BB9227331}" destId="{18916EF0-F58F-41EC-B771-E6C36103D30C}" srcOrd="1" destOrd="0" presId="urn:microsoft.com/office/officeart/2005/8/layout/hierarchy3"/>
    <dgm:cxn modelId="{A93A4A52-9818-4147-8102-A926EE44455D}" type="presParOf" srcId="{1EF48B47-224D-4A0A-B11C-DF4BB9227331}" destId="{5F7A525A-896F-42EC-A25B-88A1A81EAA40}" srcOrd="2" destOrd="0" presId="urn:microsoft.com/office/officeart/2005/8/layout/hierarchy3"/>
    <dgm:cxn modelId="{813BABE1-4AFE-40DC-94B6-5804FE61E852}" type="presParOf" srcId="{1EF48B47-224D-4A0A-B11C-DF4BB9227331}" destId="{C6A47D77-B00B-4C76-9105-73599861BE74}" srcOrd="3" destOrd="0" presId="urn:microsoft.com/office/officeart/2005/8/layout/hierarchy3"/>
    <dgm:cxn modelId="{C96CB9BF-FD83-4872-8F04-39B703277E93}" type="presParOf" srcId="{1EF48B47-224D-4A0A-B11C-DF4BB9227331}" destId="{53305995-6324-460E-BDB9-89CE268EB08F}" srcOrd="4" destOrd="0" presId="urn:microsoft.com/office/officeart/2005/8/layout/hierarchy3"/>
    <dgm:cxn modelId="{AAC7FD4A-AE52-415B-8429-E0BCB3A5E5D6}" type="presParOf" srcId="{1EF48B47-224D-4A0A-B11C-DF4BB9227331}" destId="{6D405262-506D-4DDA-A1F0-3002F79BB14E}" srcOrd="5" destOrd="0" presId="urn:microsoft.com/office/officeart/2005/8/layout/hierarchy3"/>
    <dgm:cxn modelId="{D2804329-99EC-41F2-849A-D34748311DAD}" type="presParOf" srcId="{3297DCB9-F251-4EFF-98DF-4E3F1A4C3891}" destId="{B457EEB1-21B9-4E69-A27C-6C69A4F5C5BD}" srcOrd="1" destOrd="0" presId="urn:microsoft.com/office/officeart/2005/8/layout/hierarchy3"/>
    <dgm:cxn modelId="{E7190394-3DF7-43D7-BCEF-4A96204005E0}" type="presParOf" srcId="{B457EEB1-21B9-4E69-A27C-6C69A4F5C5BD}" destId="{B30748A5-58DD-430A-913E-42A3E8752954}" srcOrd="0" destOrd="0" presId="urn:microsoft.com/office/officeart/2005/8/layout/hierarchy3"/>
    <dgm:cxn modelId="{73C345E1-5EDD-4EC1-8C87-F18B3A944903}" type="presParOf" srcId="{B30748A5-58DD-430A-913E-42A3E8752954}" destId="{627DA0D5-BEC6-406E-B089-04B503DE4279}" srcOrd="0" destOrd="0" presId="urn:microsoft.com/office/officeart/2005/8/layout/hierarchy3"/>
    <dgm:cxn modelId="{1B786690-5398-48EC-AE31-4666050D3331}" type="presParOf" srcId="{B30748A5-58DD-430A-913E-42A3E8752954}" destId="{86C2081C-FB3D-4DF1-9E07-93D44BCC84B2}" srcOrd="1" destOrd="0" presId="urn:microsoft.com/office/officeart/2005/8/layout/hierarchy3"/>
    <dgm:cxn modelId="{C6DA7175-F16E-4FE0-9B4A-389C240FCB19}" type="presParOf" srcId="{B457EEB1-21B9-4E69-A27C-6C69A4F5C5BD}" destId="{0B7FCA0C-6A3D-455E-BB4F-D8B3B6E6882F}" srcOrd="1" destOrd="0" presId="urn:microsoft.com/office/officeart/2005/8/layout/hierarchy3"/>
    <dgm:cxn modelId="{FDCCF660-4E01-40D4-B67B-53ACE3F441F0}" type="presParOf" srcId="{0B7FCA0C-6A3D-455E-BB4F-D8B3B6E6882F}" destId="{4E2B7D58-FB50-44F5-8854-228FFBCB0348}" srcOrd="0" destOrd="0" presId="urn:microsoft.com/office/officeart/2005/8/layout/hierarchy3"/>
    <dgm:cxn modelId="{99416EE8-5F2C-4835-8815-D6A0B1ECBDAF}" type="presParOf" srcId="{0B7FCA0C-6A3D-455E-BB4F-D8B3B6E6882F}" destId="{04E033F0-5465-43EF-B03D-590910B3DDB9}" srcOrd="1" destOrd="0" presId="urn:microsoft.com/office/officeart/2005/8/layout/hierarchy3"/>
    <dgm:cxn modelId="{BC931F5C-66E0-4AAC-B8A1-D3D0A0C554EF}" type="presParOf" srcId="{0B7FCA0C-6A3D-455E-BB4F-D8B3B6E6882F}" destId="{D906C1EA-D882-4CD0-AE8A-741C57685A47}" srcOrd="2" destOrd="0" presId="urn:microsoft.com/office/officeart/2005/8/layout/hierarchy3"/>
    <dgm:cxn modelId="{93FA65F5-D812-44EE-B11A-554A58A7F4C6}" type="presParOf" srcId="{0B7FCA0C-6A3D-455E-BB4F-D8B3B6E6882F}" destId="{18A66BB0-A6F5-4ADB-B474-954711319CA1}" srcOrd="3" destOrd="0" presId="urn:microsoft.com/office/officeart/2005/8/layout/hierarchy3"/>
    <dgm:cxn modelId="{4221429A-5A29-49FD-B094-590F92DC1736}" type="presParOf" srcId="{0B7FCA0C-6A3D-455E-BB4F-D8B3B6E6882F}" destId="{7DA787BE-95C3-45B9-AC18-A13B7E3CBF3A}" srcOrd="4" destOrd="0" presId="urn:microsoft.com/office/officeart/2005/8/layout/hierarchy3"/>
    <dgm:cxn modelId="{2643A566-96D1-48D7-B21E-38396031090C}" type="presParOf" srcId="{0B7FCA0C-6A3D-455E-BB4F-D8B3B6E6882F}" destId="{6EFC6503-EFD7-4D1F-912F-3BB65AD4EF57}" srcOrd="5" destOrd="0" presId="urn:microsoft.com/office/officeart/2005/8/layout/hierarchy3"/>
    <dgm:cxn modelId="{D296A77B-C7D5-4BEB-8D64-F9FCA8A0CF84}" type="presParOf" srcId="{0B7FCA0C-6A3D-455E-BB4F-D8B3B6E6882F}" destId="{F4D0633D-C699-46F3-BFFD-766C014395AB}" srcOrd="6" destOrd="0" presId="urn:microsoft.com/office/officeart/2005/8/layout/hierarchy3"/>
    <dgm:cxn modelId="{055F9BDD-B528-4F24-BE4D-CEFF985173CB}" type="presParOf" srcId="{0B7FCA0C-6A3D-455E-BB4F-D8B3B6E6882F}" destId="{09A27186-A804-457D-AEE0-107FFFDA1F5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588B41-343B-4D3D-B062-D8B13292A1B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pt-BR"/>
        </a:p>
      </dgm:t>
    </dgm:pt>
    <dgm:pt modelId="{1BCD54ED-D140-41A2-8706-4E40DFB61FE6}">
      <dgm:prSet phldrT="[Texto]"/>
      <dgm:spPr/>
      <dgm:t>
        <a:bodyPr/>
        <a:lstStyle/>
        <a:p>
          <a:r>
            <a:rPr lang="pt-BR" dirty="0" smtClean="0"/>
            <a:t>ambientais</a:t>
          </a:r>
          <a:endParaRPr lang="pt-BR" dirty="0"/>
        </a:p>
      </dgm:t>
    </dgm:pt>
    <dgm:pt modelId="{F846DE22-65E8-4583-A50C-6FDBC3B78F5E}" type="parTrans" cxnId="{9D507783-FB58-47C6-9EE1-1ABF0B22FC30}">
      <dgm:prSet/>
      <dgm:spPr/>
      <dgm:t>
        <a:bodyPr/>
        <a:lstStyle/>
        <a:p>
          <a:endParaRPr lang="pt-BR"/>
        </a:p>
      </dgm:t>
    </dgm:pt>
    <dgm:pt modelId="{241208F4-8CAB-4FC5-B98A-CF02C2E857B7}" type="sibTrans" cxnId="{9D507783-FB58-47C6-9EE1-1ABF0B22FC30}">
      <dgm:prSet/>
      <dgm:spPr/>
      <dgm:t>
        <a:bodyPr/>
        <a:lstStyle/>
        <a:p>
          <a:endParaRPr lang="pt-BR"/>
        </a:p>
      </dgm:t>
    </dgm:pt>
    <dgm:pt modelId="{DC59EA34-34DE-4706-836A-E26EC5B84F10}">
      <dgm:prSet phldrT="[Texto]"/>
      <dgm:spPr/>
      <dgm:t>
        <a:bodyPr/>
        <a:lstStyle/>
        <a:p>
          <a:r>
            <a:rPr lang="pt-BR" dirty="0" smtClean="0"/>
            <a:t>superproteção</a:t>
          </a:r>
          <a:endParaRPr lang="pt-BR" dirty="0"/>
        </a:p>
      </dgm:t>
    </dgm:pt>
    <dgm:pt modelId="{EFE48AD9-2C10-4E9A-A4DF-830148BC6E58}" type="parTrans" cxnId="{3CF1F5FF-1981-48D0-84A4-5CB5C23C3891}">
      <dgm:prSet/>
      <dgm:spPr/>
      <dgm:t>
        <a:bodyPr/>
        <a:lstStyle/>
        <a:p>
          <a:endParaRPr lang="pt-BR"/>
        </a:p>
      </dgm:t>
    </dgm:pt>
    <dgm:pt modelId="{14B0C664-21A0-4002-8823-9FB3FBFB348D}" type="sibTrans" cxnId="{3CF1F5FF-1981-48D0-84A4-5CB5C23C3891}">
      <dgm:prSet/>
      <dgm:spPr/>
      <dgm:t>
        <a:bodyPr/>
        <a:lstStyle/>
        <a:p>
          <a:endParaRPr lang="pt-BR"/>
        </a:p>
      </dgm:t>
    </dgm:pt>
    <dgm:pt modelId="{9B88F4AE-6E04-4BF7-A9B7-4425F2970E0D}">
      <dgm:prSet phldrT="[Texto]"/>
      <dgm:spPr/>
      <dgm:t>
        <a:bodyPr/>
        <a:lstStyle/>
        <a:p>
          <a:r>
            <a:rPr lang="pt-BR" dirty="0" smtClean="0"/>
            <a:t>Perda e separação parentais</a:t>
          </a:r>
          <a:endParaRPr lang="pt-BR" dirty="0"/>
        </a:p>
      </dgm:t>
    </dgm:pt>
    <dgm:pt modelId="{0F616179-5F49-4BF0-9518-93A483F159E1}" type="parTrans" cxnId="{C50C4C20-3B6E-423B-8086-2086E59B91FF}">
      <dgm:prSet/>
      <dgm:spPr/>
      <dgm:t>
        <a:bodyPr/>
        <a:lstStyle/>
        <a:p>
          <a:endParaRPr lang="pt-BR"/>
        </a:p>
      </dgm:t>
    </dgm:pt>
    <dgm:pt modelId="{A01FB6BA-95A2-4AB0-AAA0-B60993937FBB}" type="sibTrans" cxnId="{C50C4C20-3B6E-423B-8086-2086E59B91FF}">
      <dgm:prSet/>
      <dgm:spPr/>
      <dgm:t>
        <a:bodyPr/>
        <a:lstStyle/>
        <a:p>
          <a:endParaRPr lang="pt-BR"/>
        </a:p>
      </dgm:t>
    </dgm:pt>
    <dgm:pt modelId="{80D866D5-0D6E-4B0C-A455-C7CB7F984583}">
      <dgm:prSet phldrT="[Texto]"/>
      <dgm:spPr/>
      <dgm:t>
        <a:bodyPr/>
        <a:lstStyle/>
        <a:p>
          <a:r>
            <a:rPr lang="pt-BR" dirty="0" smtClean="0"/>
            <a:t>genéticos</a:t>
          </a:r>
          <a:endParaRPr lang="pt-BR" dirty="0"/>
        </a:p>
      </dgm:t>
    </dgm:pt>
    <dgm:pt modelId="{95B5E977-731E-42CD-9826-E1AFAB18B56C}" type="parTrans" cxnId="{10837762-47D7-4187-BF32-3C78E1ED4B2A}">
      <dgm:prSet/>
      <dgm:spPr/>
      <dgm:t>
        <a:bodyPr/>
        <a:lstStyle/>
        <a:p>
          <a:endParaRPr lang="pt-BR"/>
        </a:p>
      </dgm:t>
    </dgm:pt>
    <dgm:pt modelId="{FA6C69BB-9B5C-45BB-B6E9-A4A739DE8995}" type="sibTrans" cxnId="{10837762-47D7-4187-BF32-3C78E1ED4B2A}">
      <dgm:prSet/>
      <dgm:spPr/>
      <dgm:t>
        <a:bodyPr/>
        <a:lstStyle/>
        <a:p>
          <a:endParaRPr lang="pt-BR"/>
        </a:p>
      </dgm:t>
    </dgm:pt>
    <dgm:pt modelId="{974ABE1D-3014-4C49-A2F5-D4570E9304FE}">
      <dgm:prSet phldrT="[Texto]"/>
      <dgm:spPr/>
      <dgm:t>
        <a:bodyPr/>
        <a:lstStyle/>
        <a:p>
          <a:r>
            <a:rPr lang="pt-BR" dirty="0" smtClean="0"/>
            <a:t>Susceptibilidade genética para a categoria de fobia</a:t>
          </a:r>
          <a:endParaRPr lang="pt-BR" dirty="0"/>
        </a:p>
      </dgm:t>
    </dgm:pt>
    <dgm:pt modelId="{B40664D1-D78B-46E5-A9B9-B18D340D2668}" type="parTrans" cxnId="{D4B7E926-E579-4C9A-8892-C8A4C8CD5C61}">
      <dgm:prSet/>
      <dgm:spPr/>
      <dgm:t>
        <a:bodyPr/>
        <a:lstStyle/>
        <a:p>
          <a:endParaRPr lang="pt-BR"/>
        </a:p>
      </dgm:t>
    </dgm:pt>
    <dgm:pt modelId="{99D57105-AE37-4B9F-82B2-C4487694783F}" type="sibTrans" cxnId="{D4B7E926-E579-4C9A-8892-C8A4C8CD5C61}">
      <dgm:prSet/>
      <dgm:spPr/>
      <dgm:t>
        <a:bodyPr/>
        <a:lstStyle/>
        <a:p>
          <a:endParaRPr lang="pt-BR"/>
        </a:p>
      </dgm:t>
    </dgm:pt>
    <dgm:pt modelId="{6ED0C0B0-B6C6-4953-AA8A-C832A558E608}">
      <dgm:prSet phldrT="[Texto]"/>
      <dgm:spPr/>
      <dgm:t>
        <a:bodyPr/>
        <a:lstStyle/>
        <a:p>
          <a:r>
            <a:rPr lang="pt-BR" dirty="0" smtClean="0"/>
            <a:t>Abuso físico e sexual</a:t>
          </a:r>
          <a:endParaRPr lang="pt-BR" dirty="0"/>
        </a:p>
      </dgm:t>
    </dgm:pt>
    <dgm:pt modelId="{AADC7721-4A52-41C4-812F-E5D1BD7AC90D}" type="parTrans" cxnId="{5F4C64D8-0E26-428F-864A-503B93861573}">
      <dgm:prSet/>
      <dgm:spPr/>
      <dgm:t>
        <a:bodyPr/>
        <a:lstStyle/>
        <a:p>
          <a:endParaRPr lang="pt-BR"/>
        </a:p>
      </dgm:t>
    </dgm:pt>
    <dgm:pt modelId="{CC74297E-F20A-4BDD-8A59-256D3C41EB32}" type="sibTrans" cxnId="{5F4C64D8-0E26-428F-864A-503B93861573}">
      <dgm:prSet/>
      <dgm:spPr/>
      <dgm:t>
        <a:bodyPr/>
        <a:lstStyle/>
        <a:p>
          <a:endParaRPr lang="pt-BR"/>
        </a:p>
      </dgm:t>
    </dgm:pt>
    <dgm:pt modelId="{E057D669-CB0C-4CFB-A273-809C456B3B0D}">
      <dgm:prSet phldrT="[Texto]"/>
      <dgm:spPr/>
      <dgm:t>
        <a:bodyPr/>
        <a:lstStyle/>
        <a:p>
          <a:r>
            <a:rPr lang="pt-BR" dirty="0" smtClean="0"/>
            <a:t>Encontros negativos com o objeto ou situações temidas</a:t>
          </a:r>
          <a:endParaRPr lang="pt-BR" dirty="0"/>
        </a:p>
      </dgm:t>
    </dgm:pt>
    <dgm:pt modelId="{2F9D892E-0526-423C-A4F1-029C2EAC8477}" type="parTrans" cxnId="{99F70492-D6DD-4D34-A9DB-0549AEAF7FA1}">
      <dgm:prSet/>
      <dgm:spPr/>
      <dgm:t>
        <a:bodyPr/>
        <a:lstStyle/>
        <a:p>
          <a:endParaRPr lang="pt-BR"/>
        </a:p>
      </dgm:t>
    </dgm:pt>
    <dgm:pt modelId="{F9A83BC4-1D52-4662-BF10-F5933B3622AB}" type="sibTrans" cxnId="{99F70492-D6DD-4D34-A9DB-0549AEAF7FA1}">
      <dgm:prSet/>
      <dgm:spPr/>
      <dgm:t>
        <a:bodyPr/>
        <a:lstStyle/>
        <a:p>
          <a:endParaRPr lang="pt-BR"/>
        </a:p>
      </dgm:t>
    </dgm:pt>
    <dgm:pt modelId="{BDDB4057-45C0-45ED-8E95-847442406AA7}" type="pres">
      <dgm:prSet presAssocID="{48588B41-343B-4D3D-B062-D8B13292A1B3}" presName="diagram" presStyleCnt="0">
        <dgm:presLayoutVars>
          <dgm:chPref val="1"/>
          <dgm:dir/>
          <dgm:animOne val="branch"/>
          <dgm:animLvl val="lvl"/>
          <dgm:resizeHandles/>
        </dgm:presLayoutVars>
      </dgm:prSet>
      <dgm:spPr/>
      <dgm:t>
        <a:bodyPr/>
        <a:lstStyle/>
        <a:p>
          <a:endParaRPr lang="pt-BR"/>
        </a:p>
      </dgm:t>
    </dgm:pt>
    <dgm:pt modelId="{E882B79A-4DF6-4472-9900-4537B4637969}" type="pres">
      <dgm:prSet presAssocID="{1BCD54ED-D140-41A2-8706-4E40DFB61FE6}" presName="root" presStyleCnt="0"/>
      <dgm:spPr/>
    </dgm:pt>
    <dgm:pt modelId="{143EDFAA-4DBD-4BBC-9AAB-0946B6156D32}" type="pres">
      <dgm:prSet presAssocID="{1BCD54ED-D140-41A2-8706-4E40DFB61FE6}" presName="rootComposite" presStyleCnt="0"/>
      <dgm:spPr/>
    </dgm:pt>
    <dgm:pt modelId="{A96827E8-C0FF-423F-85B3-EBD21A07AD7A}" type="pres">
      <dgm:prSet presAssocID="{1BCD54ED-D140-41A2-8706-4E40DFB61FE6}" presName="rootText" presStyleLbl="node1" presStyleIdx="0" presStyleCnt="2"/>
      <dgm:spPr/>
      <dgm:t>
        <a:bodyPr/>
        <a:lstStyle/>
        <a:p>
          <a:endParaRPr lang="pt-BR"/>
        </a:p>
      </dgm:t>
    </dgm:pt>
    <dgm:pt modelId="{5F532B47-5F18-43B3-AC41-E45A3D72F5BA}" type="pres">
      <dgm:prSet presAssocID="{1BCD54ED-D140-41A2-8706-4E40DFB61FE6}" presName="rootConnector" presStyleLbl="node1" presStyleIdx="0" presStyleCnt="2"/>
      <dgm:spPr/>
      <dgm:t>
        <a:bodyPr/>
        <a:lstStyle/>
        <a:p>
          <a:endParaRPr lang="pt-BR"/>
        </a:p>
      </dgm:t>
    </dgm:pt>
    <dgm:pt modelId="{A2CBB0AA-7036-4400-BC89-1B2B453115EF}" type="pres">
      <dgm:prSet presAssocID="{1BCD54ED-D140-41A2-8706-4E40DFB61FE6}" presName="childShape" presStyleCnt="0"/>
      <dgm:spPr/>
    </dgm:pt>
    <dgm:pt modelId="{03B22DF9-D9B5-4201-A1EE-78E252B7BFCB}" type="pres">
      <dgm:prSet presAssocID="{EFE48AD9-2C10-4E9A-A4DF-830148BC6E58}" presName="Name13" presStyleLbl="parChTrans1D2" presStyleIdx="0" presStyleCnt="5"/>
      <dgm:spPr/>
      <dgm:t>
        <a:bodyPr/>
        <a:lstStyle/>
        <a:p>
          <a:endParaRPr lang="pt-BR"/>
        </a:p>
      </dgm:t>
    </dgm:pt>
    <dgm:pt modelId="{F3C69B23-5B5D-4F0D-8D73-318E38FFE42D}" type="pres">
      <dgm:prSet presAssocID="{DC59EA34-34DE-4706-836A-E26EC5B84F10}" presName="childText" presStyleLbl="bgAcc1" presStyleIdx="0" presStyleCnt="5">
        <dgm:presLayoutVars>
          <dgm:bulletEnabled val="1"/>
        </dgm:presLayoutVars>
      </dgm:prSet>
      <dgm:spPr/>
      <dgm:t>
        <a:bodyPr/>
        <a:lstStyle/>
        <a:p>
          <a:endParaRPr lang="pt-BR"/>
        </a:p>
      </dgm:t>
    </dgm:pt>
    <dgm:pt modelId="{2DC6157D-1A3C-4851-A8BB-5B244AF9CFCE}" type="pres">
      <dgm:prSet presAssocID="{0F616179-5F49-4BF0-9518-93A483F159E1}" presName="Name13" presStyleLbl="parChTrans1D2" presStyleIdx="1" presStyleCnt="5"/>
      <dgm:spPr/>
      <dgm:t>
        <a:bodyPr/>
        <a:lstStyle/>
        <a:p>
          <a:endParaRPr lang="pt-BR"/>
        </a:p>
      </dgm:t>
    </dgm:pt>
    <dgm:pt modelId="{E634B65D-0350-4741-A234-3703DD43F4E8}" type="pres">
      <dgm:prSet presAssocID="{9B88F4AE-6E04-4BF7-A9B7-4425F2970E0D}" presName="childText" presStyleLbl="bgAcc1" presStyleIdx="1" presStyleCnt="5">
        <dgm:presLayoutVars>
          <dgm:bulletEnabled val="1"/>
        </dgm:presLayoutVars>
      </dgm:prSet>
      <dgm:spPr/>
      <dgm:t>
        <a:bodyPr/>
        <a:lstStyle/>
        <a:p>
          <a:endParaRPr lang="pt-BR"/>
        </a:p>
      </dgm:t>
    </dgm:pt>
    <dgm:pt modelId="{3D90E6DC-7D73-46F5-B0F0-649202741340}" type="pres">
      <dgm:prSet presAssocID="{AADC7721-4A52-41C4-812F-E5D1BD7AC90D}" presName="Name13" presStyleLbl="parChTrans1D2" presStyleIdx="2" presStyleCnt="5"/>
      <dgm:spPr/>
      <dgm:t>
        <a:bodyPr/>
        <a:lstStyle/>
        <a:p>
          <a:endParaRPr lang="pt-BR"/>
        </a:p>
      </dgm:t>
    </dgm:pt>
    <dgm:pt modelId="{743B5BA4-BE34-469D-ABA5-342C0B9A44E2}" type="pres">
      <dgm:prSet presAssocID="{6ED0C0B0-B6C6-4953-AA8A-C832A558E608}" presName="childText" presStyleLbl="bgAcc1" presStyleIdx="2" presStyleCnt="5">
        <dgm:presLayoutVars>
          <dgm:bulletEnabled val="1"/>
        </dgm:presLayoutVars>
      </dgm:prSet>
      <dgm:spPr/>
      <dgm:t>
        <a:bodyPr/>
        <a:lstStyle/>
        <a:p>
          <a:endParaRPr lang="pt-BR"/>
        </a:p>
      </dgm:t>
    </dgm:pt>
    <dgm:pt modelId="{720BB564-77B9-4999-B520-9BDAFAA11D23}" type="pres">
      <dgm:prSet presAssocID="{2F9D892E-0526-423C-A4F1-029C2EAC8477}" presName="Name13" presStyleLbl="parChTrans1D2" presStyleIdx="3" presStyleCnt="5"/>
      <dgm:spPr/>
      <dgm:t>
        <a:bodyPr/>
        <a:lstStyle/>
        <a:p>
          <a:endParaRPr lang="pt-BR"/>
        </a:p>
      </dgm:t>
    </dgm:pt>
    <dgm:pt modelId="{63A2298C-EFBC-4A76-A8E9-EE81529384D2}" type="pres">
      <dgm:prSet presAssocID="{E057D669-CB0C-4CFB-A273-809C456B3B0D}" presName="childText" presStyleLbl="bgAcc1" presStyleIdx="3" presStyleCnt="5">
        <dgm:presLayoutVars>
          <dgm:bulletEnabled val="1"/>
        </dgm:presLayoutVars>
      </dgm:prSet>
      <dgm:spPr/>
      <dgm:t>
        <a:bodyPr/>
        <a:lstStyle/>
        <a:p>
          <a:endParaRPr lang="pt-BR"/>
        </a:p>
      </dgm:t>
    </dgm:pt>
    <dgm:pt modelId="{E8C16C17-655C-4B49-9FD7-BBC268EDBB3D}" type="pres">
      <dgm:prSet presAssocID="{80D866D5-0D6E-4B0C-A455-C7CB7F984583}" presName="root" presStyleCnt="0"/>
      <dgm:spPr/>
    </dgm:pt>
    <dgm:pt modelId="{469627B1-D098-4A61-B225-DDD1373FAC53}" type="pres">
      <dgm:prSet presAssocID="{80D866D5-0D6E-4B0C-A455-C7CB7F984583}" presName="rootComposite" presStyleCnt="0"/>
      <dgm:spPr/>
    </dgm:pt>
    <dgm:pt modelId="{D21DD06E-14E5-422E-B7DC-BFEB451A5089}" type="pres">
      <dgm:prSet presAssocID="{80D866D5-0D6E-4B0C-A455-C7CB7F984583}" presName="rootText" presStyleLbl="node1" presStyleIdx="1" presStyleCnt="2"/>
      <dgm:spPr/>
      <dgm:t>
        <a:bodyPr/>
        <a:lstStyle/>
        <a:p>
          <a:endParaRPr lang="pt-BR"/>
        </a:p>
      </dgm:t>
    </dgm:pt>
    <dgm:pt modelId="{5CB5DF95-5241-43FA-BD98-06EA41AF2294}" type="pres">
      <dgm:prSet presAssocID="{80D866D5-0D6E-4B0C-A455-C7CB7F984583}" presName="rootConnector" presStyleLbl="node1" presStyleIdx="1" presStyleCnt="2"/>
      <dgm:spPr/>
      <dgm:t>
        <a:bodyPr/>
        <a:lstStyle/>
        <a:p>
          <a:endParaRPr lang="pt-BR"/>
        </a:p>
      </dgm:t>
    </dgm:pt>
    <dgm:pt modelId="{22708CC6-60BE-43D8-B2E8-1225BEFE62EC}" type="pres">
      <dgm:prSet presAssocID="{80D866D5-0D6E-4B0C-A455-C7CB7F984583}" presName="childShape" presStyleCnt="0"/>
      <dgm:spPr/>
    </dgm:pt>
    <dgm:pt modelId="{D02400F1-8E5B-4C5F-9130-1084D8F73B76}" type="pres">
      <dgm:prSet presAssocID="{B40664D1-D78B-46E5-A9B9-B18D340D2668}" presName="Name13" presStyleLbl="parChTrans1D2" presStyleIdx="4" presStyleCnt="5"/>
      <dgm:spPr/>
      <dgm:t>
        <a:bodyPr/>
        <a:lstStyle/>
        <a:p>
          <a:endParaRPr lang="pt-BR"/>
        </a:p>
      </dgm:t>
    </dgm:pt>
    <dgm:pt modelId="{D1642AE6-D88B-463B-8BCA-A8E1E9A37892}" type="pres">
      <dgm:prSet presAssocID="{974ABE1D-3014-4C49-A2F5-D4570E9304FE}" presName="childText" presStyleLbl="bgAcc1" presStyleIdx="4" presStyleCnt="5">
        <dgm:presLayoutVars>
          <dgm:bulletEnabled val="1"/>
        </dgm:presLayoutVars>
      </dgm:prSet>
      <dgm:spPr/>
      <dgm:t>
        <a:bodyPr/>
        <a:lstStyle/>
        <a:p>
          <a:endParaRPr lang="pt-BR"/>
        </a:p>
      </dgm:t>
    </dgm:pt>
  </dgm:ptLst>
  <dgm:cxnLst>
    <dgm:cxn modelId="{812378F2-913C-4D99-9B0D-A1F9B32A4195}" type="presOf" srcId="{DC59EA34-34DE-4706-836A-E26EC5B84F10}" destId="{F3C69B23-5B5D-4F0D-8D73-318E38FFE42D}" srcOrd="0" destOrd="0" presId="urn:microsoft.com/office/officeart/2005/8/layout/hierarchy3"/>
    <dgm:cxn modelId="{9D507783-FB58-47C6-9EE1-1ABF0B22FC30}" srcId="{48588B41-343B-4D3D-B062-D8B13292A1B3}" destId="{1BCD54ED-D140-41A2-8706-4E40DFB61FE6}" srcOrd="0" destOrd="0" parTransId="{F846DE22-65E8-4583-A50C-6FDBC3B78F5E}" sibTransId="{241208F4-8CAB-4FC5-B98A-CF02C2E857B7}"/>
    <dgm:cxn modelId="{FD8AC9ED-7072-4F01-96B0-D893F543472C}" type="presOf" srcId="{2F9D892E-0526-423C-A4F1-029C2EAC8477}" destId="{720BB564-77B9-4999-B520-9BDAFAA11D23}" srcOrd="0" destOrd="0" presId="urn:microsoft.com/office/officeart/2005/8/layout/hierarchy3"/>
    <dgm:cxn modelId="{D4B7E926-E579-4C9A-8892-C8A4C8CD5C61}" srcId="{80D866D5-0D6E-4B0C-A455-C7CB7F984583}" destId="{974ABE1D-3014-4C49-A2F5-D4570E9304FE}" srcOrd="0" destOrd="0" parTransId="{B40664D1-D78B-46E5-A9B9-B18D340D2668}" sibTransId="{99D57105-AE37-4B9F-82B2-C4487694783F}"/>
    <dgm:cxn modelId="{F2E3158C-4AA2-4FD6-88EE-A862E8827BDA}" type="presOf" srcId="{6ED0C0B0-B6C6-4953-AA8A-C832A558E608}" destId="{743B5BA4-BE34-469D-ABA5-342C0B9A44E2}" srcOrd="0" destOrd="0" presId="urn:microsoft.com/office/officeart/2005/8/layout/hierarchy3"/>
    <dgm:cxn modelId="{5F4C64D8-0E26-428F-864A-503B93861573}" srcId="{1BCD54ED-D140-41A2-8706-4E40DFB61FE6}" destId="{6ED0C0B0-B6C6-4953-AA8A-C832A558E608}" srcOrd="2" destOrd="0" parTransId="{AADC7721-4A52-41C4-812F-E5D1BD7AC90D}" sibTransId="{CC74297E-F20A-4BDD-8A59-256D3C41EB32}"/>
    <dgm:cxn modelId="{597C07DA-ADE0-497C-A42C-8E791CB9C36F}" type="presOf" srcId="{1BCD54ED-D140-41A2-8706-4E40DFB61FE6}" destId="{5F532B47-5F18-43B3-AC41-E45A3D72F5BA}" srcOrd="1" destOrd="0" presId="urn:microsoft.com/office/officeart/2005/8/layout/hierarchy3"/>
    <dgm:cxn modelId="{99F70492-D6DD-4D34-A9DB-0549AEAF7FA1}" srcId="{1BCD54ED-D140-41A2-8706-4E40DFB61FE6}" destId="{E057D669-CB0C-4CFB-A273-809C456B3B0D}" srcOrd="3" destOrd="0" parTransId="{2F9D892E-0526-423C-A4F1-029C2EAC8477}" sibTransId="{F9A83BC4-1D52-4662-BF10-F5933B3622AB}"/>
    <dgm:cxn modelId="{CC3430C1-1B9E-4E74-A80D-667AD8436543}" type="presOf" srcId="{B40664D1-D78B-46E5-A9B9-B18D340D2668}" destId="{D02400F1-8E5B-4C5F-9130-1084D8F73B76}" srcOrd="0" destOrd="0" presId="urn:microsoft.com/office/officeart/2005/8/layout/hierarchy3"/>
    <dgm:cxn modelId="{ADD4FA13-1785-4E99-B6F3-C09F603D8F99}" type="presOf" srcId="{E057D669-CB0C-4CFB-A273-809C456B3B0D}" destId="{63A2298C-EFBC-4A76-A8E9-EE81529384D2}" srcOrd="0" destOrd="0" presId="urn:microsoft.com/office/officeart/2005/8/layout/hierarchy3"/>
    <dgm:cxn modelId="{19B9F622-4DB8-4A23-86AD-789938B859C0}" type="presOf" srcId="{EFE48AD9-2C10-4E9A-A4DF-830148BC6E58}" destId="{03B22DF9-D9B5-4201-A1EE-78E252B7BFCB}" srcOrd="0" destOrd="0" presId="urn:microsoft.com/office/officeart/2005/8/layout/hierarchy3"/>
    <dgm:cxn modelId="{B45CEA3F-6C08-4EE0-B8CD-31CEDE1E1342}" type="presOf" srcId="{974ABE1D-3014-4C49-A2F5-D4570E9304FE}" destId="{D1642AE6-D88B-463B-8BCA-A8E1E9A37892}" srcOrd="0" destOrd="0" presId="urn:microsoft.com/office/officeart/2005/8/layout/hierarchy3"/>
    <dgm:cxn modelId="{C50C4C20-3B6E-423B-8086-2086E59B91FF}" srcId="{1BCD54ED-D140-41A2-8706-4E40DFB61FE6}" destId="{9B88F4AE-6E04-4BF7-A9B7-4425F2970E0D}" srcOrd="1" destOrd="0" parTransId="{0F616179-5F49-4BF0-9518-93A483F159E1}" sibTransId="{A01FB6BA-95A2-4AB0-AAA0-B60993937FBB}"/>
    <dgm:cxn modelId="{077BC8D6-4610-41F9-927D-C94E1171E237}" type="presOf" srcId="{9B88F4AE-6E04-4BF7-A9B7-4425F2970E0D}" destId="{E634B65D-0350-4741-A234-3703DD43F4E8}" srcOrd="0" destOrd="0" presId="urn:microsoft.com/office/officeart/2005/8/layout/hierarchy3"/>
    <dgm:cxn modelId="{10837762-47D7-4187-BF32-3C78E1ED4B2A}" srcId="{48588B41-343B-4D3D-B062-D8B13292A1B3}" destId="{80D866D5-0D6E-4B0C-A455-C7CB7F984583}" srcOrd="1" destOrd="0" parTransId="{95B5E977-731E-42CD-9826-E1AFAB18B56C}" sibTransId="{FA6C69BB-9B5C-45BB-B6E9-A4A739DE8995}"/>
    <dgm:cxn modelId="{799FA950-53F2-4319-B212-9B9FA848E470}" type="presOf" srcId="{AADC7721-4A52-41C4-812F-E5D1BD7AC90D}" destId="{3D90E6DC-7D73-46F5-B0F0-649202741340}" srcOrd="0" destOrd="0" presId="urn:microsoft.com/office/officeart/2005/8/layout/hierarchy3"/>
    <dgm:cxn modelId="{3CF1F5FF-1981-48D0-84A4-5CB5C23C3891}" srcId="{1BCD54ED-D140-41A2-8706-4E40DFB61FE6}" destId="{DC59EA34-34DE-4706-836A-E26EC5B84F10}" srcOrd="0" destOrd="0" parTransId="{EFE48AD9-2C10-4E9A-A4DF-830148BC6E58}" sibTransId="{14B0C664-21A0-4002-8823-9FB3FBFB348D}"/>
    <dgm:cxn modelId="{BE5B1494-F1FC-4C2D-8739-1B5BDCCB648C}" type="presOf" srcId="{0F616179-5F49-4BF0-9518-93A483F159E1}" destId="{2DC6157D-1A3C-4851-A8BB-5B244AF9CFCE}" srcOrd="0" destOrd="0" presId="urn:microsoft.com/office/officeart/2005/8/layout/hierarchy3"/>
    <dgm:cxn modelId="{51379150-DD1D-49D4-8733-59780197DF08}" type="presOf" srcId="{80D866D5-0D6E-4B0C-A455-C7CB7F984583}" destId="{D21DD06E-14E5-422E-B7DC-BFEB451A5089}" srcOrd="0" destOrd="0" presId="urn:microsoft.com/office/officeart/2005/8/layout/hierarchy3"/>
    <dgm:cxn modelId="{EFB4D83E-6357-4E2E-9847-A3AA81C4B1EA}" type="presOf" srcId="{80D866D5-0D6E-4B0C-A455-C7CB7F984583}" destId="{5CB5DF95-5241-43FA-BD98-06EA41AF2294}" srcOrd="1" destOrd="0" presId="urn:microsoft.com/office/officeart/2005/8/layout/hierarchy3"/>
    <dgm:cxn modelId="{893AC807-A585-4A15-9A36-91EDDEF5676B}" type="presOf" srcId="{48588B41-343B-4D3D-B062-D8B13292A1B3}" destId="{BDDB4057-45C0-45ED-8E95-847442406AA7}" srcOrd="0" destOrd="0" presId="urn:microsoft.com/office/officeart/2005/8/layout/hierarchy3"/>
    <dgm:cxn modelId="{4ACC1C5A-FC87-4BED-AC37-70A575C5CDF8}" type="presOf" srcId="{1BCD54ED-D140-41A2-8706-4E40DFB61FE6}" destId="{A96827E8-C0FF-423F-85B3-EBD21A07AD7A}" srcOrd="0" destOrd="0" presId="urn:microsoft.com/office/officeart/2005/8/layout/hierarchy3"/>
    <dgm:cxn modelId="{708BBF1A-299D-4389-82D7-3DF4484F166D}" type="presParOf" srcId="{BDDB4057-45C0-45ED-8E95-847442406AA7}" destId="{E882B79A-4DF6-4472-9900-4537B4637969}" srcOrd="0" destOrd="0" presId="urn:microsoft.com/office/officeart/2005/8/layout/hierarchy3"/>
    <dgm:cxn modelId="{4BA94F06-C837-4897-93F3-644C236C8413}" type="presParOf" srcId="{E882B79A-4DF6-4472-9900-4537B4637969}" destId="{143EDFAA-4DBD-4BBC-9AAB-0946B6156D32}" srcOrd="0" destOrd="0" presId="urn:microsoft.com/office/officeart/2005/8/layout/hierarchy3"/>
    <dgm:cxn modelId="{76AA216C-9640-426D-8B85-D99F3A72A20F}" type="presParOf" srcId="{143EDFAA-4DBD-4BBC-9AAB-0946B6156D32}" destId="{A96827E8-C0FF-423F-85B3-EBD21A07AD7A}" srcOrd="0" destOrd="0" presId="urn:microsoft.com/office/officeart/2005/8/layout/hierarchy3"/>
    <dgm:cxn modelId="{B6659730-B0FE-498A-AF7C-89FAE0991366}" type="presParOf" srcId="{143EDFAA-4DBD-4BBC-9AAB-0946B6156D32}" destId="{5F532B47-5F18-43B3-AC41-E45A3D72F5BA}" srcOrd="1" destOrd="0" presId="urn:microsoft.com/office/officeart/2005/8/layout/hierarchy3"/>
    <dgm:cxn modelId="{C5B0795F-0CC1-4C70-B1F8-8915C7FD56A8}" type="presParOf" srcId="{E882B79A-4DF6-4472-9900-4537B4637969}" destId="{A2CBB0AA-7036-4400-BC89-1B2B453115EF}" srcOrd="1" destOrd="0" presId="urn:microsoft.com/office/officeart/2005/8/layout/hierarchy3"/>
    <dgm:cxn modelId="{BD93870D-73E4-41D5-B6E8-05947A4B8D2A}" type="presParOf" srcId="{A2CBB0AA-7036-4400-BC89-1B2B453115EF}" destId="{03B22DF9-D9B5-4201-A1EE-78E252B7BFCB}" srcOrd="0" destOrd="0" presId="urn:microsoft.com/office/officeart/2005/8/layout/hierarchy3"/>
    <dgm:cxn modelId="{352C48B9-919C-4FC7-8B30-07E7243492B2}" type="presParOf" srcId="{A2CBB0AA-7036-4400-BC89-1B2B453115EF}" destId="{F3C69B23-5B5D-4F0D-8D73-318E38FFE42D}" srcOrd="1" destOrd="0" presId="urn:microsoft.com/office/officeart/2005/8/layout/hierarchy3"/>
    <dgm:cxn modelId="{2F45DABF-8060-44AA-B378-F112414E70C2}" type="presParOf" srcId="{A2CBB0AA-7036-4400-BC89-1B2B453115EF}" destId="{2DC6157D-1A3C-4851-A8BB-5B244AF9CFCE}" srcOrd="2" destOrd="0" presId="urn:microsoft.com/office/officeart/2005/8/layout/hierarchy3"/>
    <dgm:cxn modelId="{76A31820-6E27-4533-BA50-37CF5C694F62}" type="presParOf" srcId="{A2CBB0AA-7036-4400-BC89-1B2B453115EF}" destId="{E634B65D-0350-4741-A234-3703DD43F4E8}" srcOrd="3" destOrd="0" presId="urn:microsoft.com/office/officeart/2005/8/layout/hierarchy3"/>
    <dgm:cxn modelId="{0B71F93C-9EE1-44DD-8573-1E4048E99E99}" type="presParOf" srcId="{A2CBB0AA-7036-4400-BC89-1B2B453115EF}" destId="{3D90E6DC-7D73-46F5-B0F0-649202741340}" srcOrd="4" destOrd="0" presId="urn:microsoft.com/office/officeart/2005/8/layout/hierarchy3"/>
    <dgm:cxn modelId="{284F8B36-D71C-4273-A845-6E73E58AAFC9}" type="presParOf" srcId="{A2CBB0AA-7036-4400-BC89-1B2B453115EF}" destId="{743B5BA4-BE34-469D-ABA5-342C0B9A44E2}" srcOrd="5" destOrd="0" presId="urn:microsoft.com/office/officeart/2005/8/layout/hierarchy3"/>
    <dgm:cxn modelId="{4D73E29B-9E47-44F3-942B-A622B454EB75}" type="presParOf" srcId="{A2CBB0AA-7036-4400-BC89-1B2B453115EF}" destId="{720BB564-77B9-4999-B520-9BDAFAA11D23}" srcOrd="6" destOrd="0" presId="urn:microsoft.com/office/officeart/2005/8/layout/hierarchy3"/>
    <dgm:cxn modelId="{933DD3EE-4E57-4F0E-B84E-3BAE991C4EEC}" type="presParOf" srcId="{A2CBB0AA-7036-4400-BC89-1B2B453115EF}" destId="{63A2298C-EFBC-4A76-A8E9-EE81529384D2}" srcOrd="7" destOrd="0" presId="urn:microsoft.com/office/officeart/2005/8/layout/hierarchy3"/>
    <dgm:cxn modelId="{CEA09A90-9155-481E-A68E-AC59BFA45169}" type="presParOf" srcId="{BDDB4057-45C0-45ED-8E95-847442406AA7}" destId="{E8C16C17-655C-4B49-9FD7-BBC268EDBB3D}" srcOrd="1" destOrd="0" presId="urn:microsoft.com/office/officeart/2005/8/layout/hierarchy3"/>
    <dgm:cxn modelId="{05059E9F-617B-4309-883B-622EE900175E}" type="presParOf" srcId="{E8C16C17-655C-4B49-9FD7-BBC268EDBB3D}" destId="{469627B1-D098-4A61-B225-DDD1373FAC53}" srcOrd="0" destOrd="0" presId="urn:microsoft.com/office/officeart/2005/8/layout/hierarchy3"/>
    <dgm:cxn modelId="{47BCCE70-511C-4DD2-B559-994B6D65FA65}" type="presParOf" srcId="{469627B1-D098-4A61-B225-DDD1373FAC53}" destId="{D21DD06E-14E5-422E-B7DC-BFEB451A5089}" srcOrd="0" destOrd="0" presId="urn:microsoft.com/office/officeart/2005/8/layout/hierarchy3"/>
    <dgm:cxn modelId="{B9BDF421-4B34-48CB-AA16-A0688661EA3C}" type="presParOf" srcId="{469627B1-D098-4A61-B225-DDD1373FAC53}" destId="{5CB5DF95-5241-43FA-BD98-06EA41AF2294}" srcOrd="1" destOrd="0" presId="urn:microsoft.com/office/officeart/2005/8/layout/hierarchy3"/>
    <dgm:cxn modelId="{A276D39C-F903-42DB-9611-3D8F32CB8D40}" type="presParOf" srcId="{E8C16C17-655C-4B49-9FD7-BBC268EDBB3D}" destId="{22708CC6-60BE-43D8-B2E8-1225BEFE62EC}" srcOrd="1" destOrd="0" presId="urn:microsoft.com/office/officeart/2005/8/layout/hierarchy3"/>
    <dgm:cxn modelId="{2A3CD1BB-57AC-4075-92BE-51981032FE76}" type="presParOf" srcId="{22708CC6-60BE-43D8-B2E8-1225BEFE62EC}" destId="{D02400F1-8E5B-4C5F-9130-1084D8F73B76}" srcOrd="0" destOrd="0" presId="urn:microsoft.com/office/officeart/2005/8/layout/hierarchy3"/>
    <dgm:cxn modelId="{D032A9FC-044B-4C2D-9793-37C9A08CD68B}" type="presParOf" srcId="{22708CC6-60BE-43D8-B2E8-1225BEFE62EC}" destId="{D1642AE6-D88B-463B-8BCA-A8E1E9A3789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83F0C-027E-49EB-A463-D7ADDB266832}" type="doc">
      <dgm:prSet loTypeId="urn:microsoft.com/office/officeart/2005/8/layout/matrix3" loCatId="matrix" qsTypeId="urn:microsoft.com/office/officeart/2005/8/quickstyle/simple1" qsCatId="simple" csTypeId="urn:microsoft.com/office/officeart/2005/8/colors/colorful4" csCatId="colorful"/>
      <dgm:spPr/>
      <dgm:t>
        <a:bodyPr/>
        <a:lstStyle/>
        <a:p>
          <a:endParaRPr lang="pt-BR"/>
        </a:p>
      </dgm:t>
    </dgm:pt>
    <dgm:pt modelId="{6D0DD4E6-CCA4-4210-A4A1-6E125430404A}">
      <dgm:prSet/>
      <dgm:spPr/>
      <dgm:t>
        <a:bodyPr/>
        <a:lstStyle/>
        <a:p>
          <a:pPr rtl="0"/>
          <a:r>
            <a:rPr lang="pt-BR" dirty="0" smtClean="0"/>
            <a:t>Não é a primeira opção</a:t>
          </a:r>
          <a:endParaRPr lang="pt-BR" dirty="0"/>
        </a:p>
      </dgm:t>
    </dgm:pt>
    <dgm:pt modelId="{A86E8EAC-C882-4A4A-9AF7-CCB6B2E80916}" type="parTrans" cxnId="{C9B7CBD0-E9BA-420A-8C3B-89759A2E2856}">
      <dgm:prSet/>
      <dgm:spPr/>
      <dgm:t>
        <a:bodyPr/>
        <a:lstStyle/>
        <a:p>
          <a:endParaRPr lang="pt-BR"/>
        </a:p>
      </dgm:t>
    </dgm:pt>
    <dgm:pt modelId="{88D49059-4BC9-41F5-BF52-44C024523231}" type="sibTrans" cxnId="{C9B7CBD0-E9BA-420A-8C3B-89759A2E2856}">
      <dgm:prSet/>
      <dgm:spPr/>
      <dgm:t>
        <a:bodyPr/>
        <a:lstStyle/>
        <a:p>
          <a:endParaRPr lang="pt-BR"/>
        </a:p>
      </dgm:t>
    </dgm:pt>
    <dgm:pt modelId="{11CFAA66-518A-4233-93B2-EA8BFC59FC94}">
      <dgm:prSet/>
      <dgm:spPr/>
      <dgm:t>
        <a:bodyPr/>
        <a:lstStyle/>
        <a:p>
          <a:pPr rtl="0"/>
          <a:r>
            <a:rPr lang="pt-BR" smtClean="0"/>
            <a:t>Psicoeducação - Ansiedade como uma emoção normal, em todos os estágios de desenvolvimento; </a:t>
          </a:r>
          <a:endParaRPr lang="pt-BR"/>
        </a:p>
      </dgm:t>
    </dgm:pt>
    <dgm:pt modelId="{B5DB21E5-F14F-4E93-8B29-3FF622A834BF}" type="parTrans" cxnId="{BC1D1C3E-D780-493A-91F6-8B3CEF38690F}">
      <dgm:prSet/>
      <dgm:spPr/>
      <dgm:t>
        <a:bodyPr/>
        <a:lstStyle/>
        <a:p>
          <a:endParaRPr lang="pt-BR"/>
        </a:p>
      </dgm:t>
    </dgm:pt>
    <dgm:pt modelId="{71ABDB9F-7E40-4D3D-9A97-A3391C9EB2E7}" type="sibTrans" cxnId="{BC1D1C3E-D780-493A-91F6-8B3CEF38690F}">
      <dgm:prSet/>
      <dgm:spPr/>
      <dgm:t>
        <a:bodyPr/>
        <a:lstStyle/>
        <a:p>
          <a:endParaRPr lang="pt-BR"/>
        </a:p>
      </dgm:t>
    </dgm:pt>
    <dgm:pt modelId="{1A7FF143-6CDC-40F7-92A1-EB3ECBDABC6C}">
      <dgm:prSet/>
      <dgm:spPr/>
      <dgm:t>
        <a:bodyPr/>
        <a:lstStyle/>
        <a:p>
          <a:pPr rtl="0"/>
          <a:r>
            <a:rPr lang="pt-BR" smtClean="0"/>
            <a:t>Manejo comportamental da ansiedade</a:t>
          </a:r>
          <a:endParaRPr lang="pt-BR"/>
        </a:p>
      </dgm:t>
    </dgm:pt>
    <dgm:pt modelId="{9F1764D7-F742-4DE8-9122-DD53F1E9840E}" type="parTrans" cxnId="{12B26900-19FB-4716-A0C0-1CD63A784009}">
      <dgm:prSet/>
      <dgm:spPr/>
      <dgm:t>
        <a:bodyPr/>
        <a:lstStyle/>
        <a:p>
          <a:endParaRPr lang="pt-BR"/>
        </a:p>
      </dgm:t>
    </dgm:pt>
    <dgm:pt modelId="{ADD86005-2469-4EA2-87FA-F7A309F0021E}" type="sibTrans" cxnId="{12B26900-19FB-4716-A0C0-1CD63A784009}">
      <dgm:prSet/>
      <dgm:spPr/>
      <dgm:t>
        <a:bodyPr/>
        <a:lstStyle/>
        <a:p>
          <a:endParaRPr lang="pt-BR"/>
        </a:p>
      </dgm:t>
    </dgm:pt>
    <dgm:pt modelId="{4BA4E7BB-9F33-4453-8FF5-C1467927576E}">
      <dgm:prSet/>
      <dgm:spPr/>
      <dgm:t>
        <a:bodyPr/>
        <a:lstStyle/>
        <a:p>
          <a:pPr rtl="0"/>
          <a:r>
            <a:rPr lang="pt-BR" dirty="0" smtClean="0"/>
            <a:t>Psicoterapia - TCC é atualmente o tratamento com mais evidências embasando sua eficácia </a:t>
          </a:r>
          <a:endParaRPr lang="pt-BR" dirty="0"/>
        </a:p>
      </dgm:t>
    </dgm:pt>
    <dgm:pt modelId="{4EB5297E-93BD-40E3-BA57-046F3DCD2ACC}" type="parTrans" cxnId="{9A5ABFB0-161B-4539-B9B0-358BA35EE31A}">
      <dgm:prSet/>
      <dgm:spPr/>
      <dgm:t>
        <a:bodyPr/>
        <a:lstStyle/>
        <a:p>
          <a:endParaRPr lang="pt-BR"/>
        </a:p>
      </dgm:t>
    </dgm:pt>
    <dgm:pt modelId="{80F3AC96-005D-4C30-95D9-3E078435E4DC}" type="sibTrans" cxnId="{9A5ABFB0-161B-4539-B9B0-358BA35EE31A}">
      <dgm:prSet/>
      <dgm:spPr/>
      <dgm:t>
        <a:bodyPr/>
        <a:lstStyle/>
        <a:p>
          <a:endParaRPr lang="pt-BR"/>
        </a:p>
      </dgm:t>
    </dgm:pt>
    <dgm:pt modelId="{8611ABEB-AE1F-42E8-9BA4-CF075E58B370}">
      <dgm:prSet/>
      <dgm:spPr/>
      <dgm:t>
        <a:bodyPr/>
        <a:lstStyle/>
        <a:p>
          <a:endParaRPr lang="pt-BR"/>
        </a:p>
      </dgm:t>
    </dgm:pt>
    <dgm:pt modelId="{C1142303-DF21-4B56-948B-9656BCDD4FC2}" type="parTrans" cxnId="{A19A1187-8BAF-49D4-AE3B-69962E0AB0CD}">
      <dgm:prSet/>
      <dgm:spPr/>
      <dgm:t>
        <a:bodyPr/>
        <a:lstStyle/>
        <a:p>
          <a:endParaRPr lang="pt-BR"/>
        </a:p>
      </dgm:t>
    </dgm:pt>
    <dgm:pt modelId="{EC1F1758-86BA-40B4-86DE-793214ED1428}" type="sibTrans" cxnId="{A19A1187-8BAF-49D4-AE3B-69962E0AB0CD}">
      <dgm:prSet/>
      <dgm:spPr/>
      <dgm:t>
        <a:bodyPr/>
        <a:lstStyle/>
        <a:p>
          <a:endParaRPr lang="pt-BR"/>
        </a:p>
      </dgm:t>
    </dgm:pt>
    <dgm:pt modelId="{4A4AC7B9-378C-4B61-B988-F1B642C5EB3F}" type="pres">
      <dgm:prSet presAssocID="{48383F0C-027E-49EB-A463-D7ADDB266832}" presName="matrix" presStyleCnt="0">
        <dgm:presLayoutVars>
          <dgm:chMax val="1"/>
          <dgm:dir/>
          <dgm:resizeHandles val="exact"/>
        </dgm:presLayoutVars>
      </dgm:prSet>
      <dgm:spPr/>
      <dgm:t>
        <a:bodyPr/>
        <a:lstStyle/>
        <a:p>
          <a:endParaRPr lang="pt-BR"/>
        </a:p>
      </dgm:t>
    </dgm:pt>
    <dgm:pt modelId="{5B126F2B-9F9E-4513-957D-1FDD688891BE}" type="pres">
      <dgm:prSet presAssocID="{48383F0C-027E-49EB-A463-D7ADDB266832}" presName="diamond" presStyleLbl="bgShp" presStyleIdx="0" presStyleCnt="1"/>
      <dgm:spPr/>
    </dgm:pt>
    <dgm:pt modelId="{0908C626-480D-453F-BFF0-E2166CA764C2}" type="pres">
      <dgm:prSet presAssocID="{48383F0C-027E-49EB-A463-D7ADDB266832}" presName="quad1" presStyleLbl="node1" presStyleIdx="0" presStyleCnt="4">
        <dgm:presLayoutVars>
          <dgm:chMax val="0"/>
          <dgm:chPref val="0"/>
          <dgm:bulletEnabled val="1"/>
        </dgm:presLayoutVars>
      </dgm:prSet>
      <dgm:spPr/>
      <dgm:t>
        <a:bodyPr/>
        <a:lstStyle/>
        <a:p>
          <a:endParaRPr lang="pt-BR"/>
        </a:p>
      </dgm:t>
    </dgm:pt>
    <dgm:pt modelId="{EA9B26BA-024C-48FF-BF27-C238F0BB6634}" type="pres">
      <dgm:prSet presAssocID="{48383F0C-027E-49EB-A463-D7ADDB266832}" presName="quad2" presStyleLbl="node1" presStyleIdx="1" presStyleCnt="4">
        <dgm:presLayoutVars>
          <dgm:chMax val="0"/>
          <dgm:chPref val="0"/>
          <dgm:bulletEnabled val="1"/>
        </dgm:presLayoutVars>
      </dgm:prSet>
      <dgm:spPr/>
      <dgm:t>
        <a:bodyPr/>
        <a:lstStyle/>
        <a:p>
          <a:endParaRPr lang="pt-BR"/>
        </a:p>
      </dgm:t>
    </dgm:pt>
    <dgm:pt modelId="{F5375E8C-A9D3-47F9-B7A2-4E10588A2915}" type="pres">
      <dgm:prSet presAssocID="{48383F0C-027E-49EB-A463-D7ADDB266832}" presName="quad3" presStyleLbl="node1" presStyleIdx="2" presStyleCnt="4">
        <dgm:presLayoutVars>
          <dgm:chMax val="0"/>
          <dgm:chPref val="0"/>
          <dgm:bulletEnabled val="1"/>
        </dgm:presLayoutVars>
      </dgm:prSet>
      <dgm:spPr/>
      <dgm:t>
        <a:bodyPr/>
        <a:lstStyle/>
        <a:p>
          <a:endParaRPr lang="pt-BR"/>
        </a:p>
      </dgm:t>
    </dgm:pt>
    <dgm:pt modelId="{A918130B-D2A7-4A2C-8B86-D66E7E76836B}" type="pres">
      <dgm:prSet presAssocID="{48383F0C-027E-49EB-A463-D7ADDB266832}" presName="quad4" presStyleLbl="node1" presStyleIdx="3" presStyleCnt="4">
        <dgm:presLayoutVars>
          <dgm:chMax val="0"/>
          <dgm:chPref val="0"/>
          <dgm:bulletEnabled val="1"/>
        </dgm:presLayoutVars>
      </dgm:prSet>
      <dgm:spPr/>
      <dgm:t>
        <a:bodyPr/>
        <a:lstStyle/>
        <a:p>
          <a:endParaRPr lang="pt-BR"/>
        </a:p>
      </dgm:t>
    </dgm:pt>
  </dgm:ptLst>
  <dgm:cxnLst>
    <dgm:cxn modelId="{500A7441-EB56-4267-B73D-38AAFA3D6336}" type="presOf" srcId="{11CFAA66-518A-4233-93B2-EA8BFC59FC94}" destId="{EA9B26BA-024C-48FF-BF27-C238F0BB6634}" srcOrd="0" destOrd="0" presId="urn:microsoft.com/office/officeart/2005/8/layout/matrix3"/>
    <dgm:cxn modelId="{776F80D8-8CF0-47CA-82BF-F839EA2FB3CF}" type="presOf" srcId="{1A7FF143-6CDC-40F7-92A1-EB3ECBDABC6C}" destId="{F5375E8C-A9D3-47F9-B7A2-4E10588A2915}" srcOrd="0" destOrd="0" presId="urn:microsoft.com/office/officeart/2005/8/layout/matrix3"/>
    <dgm:cxn modelId="{26A604DB-7F72-44B7-A58F-9C887152C011}" type="presOf" srcId="{48383F0C-027E-49EB-A463-D7ADDB266832}" destId="{4A4AC7B9-378C-4B61-B988-F1B642C5EB3F}" srcOrd="0" destOrd="0" presId="urn:microsoft.com/office/officeart/2005/8/layout/matrix3"/>
    <dgm:cxn modelId="{A19A1187-8BAF-49D4-AE3B-69962E0AB0CD}" srcId="{48383F0C-027E-49EB-A463-D7ADDB266832}" destId="{8611ABEB-AE1F-42E8-9BA4-CF075E58B370}" srcOrd="4" destOrd="0" parTransId="{C1142303-DF21-4B56-948B-9656BCDD4FC2}" sibTransId="{EC1F1758-86BA-40B4-86DE-793214ED1428}"/>
    <dgm:cxn modelId="{C9B7CBD0-E9BA-420A-8C3B-89759A2E2856}" srcId="{48383F0C-027E-49EB-A463-D7ADDB266832}" destId="{6D0DD4E6-CCA4-4210-A4A1-6E125430404A}" srcOrd="0" destOrd="0" parTransId="{A86E8EAC-C882-4A4A-9AF7-CCB6B2E80916}" sibTransId="{88D49059-4BC9-41F5-BF52-44C024523231}"/>
    <dgm:cxn modelId="{3AD1A0E9-3129-4D0A-A637-5FA487EC61F7}" type="presOf" srcId="{4BA4E7BB-9F33-4453-8FF5-C1467927576E}" destId="{A918130B-D2A7-4A2C-8B86-D66E7E76836B}" srcOrd="0" destOrd="0" presId="urn:microsoft.com/office/officeart/2005/8/layout/matrix3"/>
    <dgm:cxn modelId="{10920897-EC0A-4A36-99EB-A12A832E26E9}" type="presOf" srcId="{6D0DD4E6-CCA4-4210-A4A1-6E125430404A}" destId="{0908C626-480D-453F-BFF0-E2166CA764C2}" srcOrd="0" destOrd="0" presId="urn:microsoft.com/office/officeart/2005/8/layout/matrix3"/>
    <dgm:cxn modelId="{12B26900-19FB-4716-A0C0-1CD63A784009}" srcId="{48383F0C-027E-49EB-A463-D7ADDB266832}" destId="{1A7FF143-6CDC-40F7-92A1-EB3ECBDABC6C}" srcOrd="2" destOrd="0" parTransId="{9F1764D7-F742-4DE8-9122-DD53F1E9840E}" sibTransId="{ADD86005-2469-4EA2-87FA-F7A309F0021E}"/>
    <dgm:cxn modelId="{9A5ABFB0-161B-4539-B9B0-358BA35EE31A}" srcId="{48383F0C-027E-49EB-A463-D7ADDB266832}" destId="{4BA4E7BB-9F33-4453-8FF5-C1467927576E}" srcOrd="3" destOrd="0" parTransId="{4EB5297E-93BD-40E3-BA57-046F3DCD2ACC}" sibTransId="{80F3AC96-005D-4C30-95D9-3E078435E4DC}"/>
    <dgm:cxn modelId="{BC1D1C3E-D780-493A-91F6-8B3CEF38690F}" srcId="{48383F0C-027E-49EB-A463-D7ADDB266832}" destId="{11CFAA66-518A-4233-93B2-EA8BFC59FC94}" srcOrd="1" destOrd="0" parTransId="{B5DB21E5-F14F-4E93-8B29-3FF622A834BF}" sibTransId="{71ABDB9F-7E40-4D3D-9A97-A3391C9EB2E7}"/>
    <dgm:cxn modelId="{AE611006-BA34-4ACC-BA84-1564C02CC8F2}" type="presParOf" srcId="{4A4AC7B9-378C-4B61-B988-F1B642C5EB3F}" destId="{5B126F2B-9F9E-4513-957D-1FDD688891BE}" srcOrd="0" destOrd="0" presId="urn:microsoft.com/office/officeart/2005/8/layout/matrix3"/>
    <dgm:cxn modelId="{371379CF-E222-46CE-BF6F-368A6C4BEB1D}" type="presParOf" srcId="{4A4AC7B9-378C-4B61-B988-F1B642C5EB3F}" destId="{0908C626-480D-453F-BFF0-E2166CA764C2}" srcOrd="1" destOrd="0" presId="urn:microsoft.com/office/officeart/2005/8/layout/matrix3"/>
    <dgm:cxn modelId="{26D6AD70-719A-44D5-881C-DA9707EACC26}" type="presParOf" srcId="{4A4AC7B9-378C-4B61-B988-F1B642C5EB3F}" destId="{EA9B26BA-024C-48FF-BF27-C238F0BB6634}" srcOrd="2" destOrd="0" presId="urn:microsoft.com/office/officeart/2005/8/layout/matrix3"/>
    <dgm:cxn modelId="{B65A1B72-BA90-4772-BD67-E5EDAB047519}" type="presParOf" srcId="{4A4AC7B9-378C-4B61-B988-F1B642C5EB3F}" destId="{F5375E8C-A9D3-47F9-B7A2-4E10588A2915}" srcOrd="3" destOrd="0" presId="urn:microsoft.com/office/officeart/2005/8/layout/matrix3"/>
    <dgm:cxn modelId="{917BFB0D-60FB-4DAC-80C2-2078A996E7C6}" type="presParOf" srcId="{4A4AC7B9-378C-4B61-B988-F1B642C5EB3F}" destId="{A918130B-D2A7-4A2C-8B86-D66E7E76836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5AF2C3-6D6C-44AA-9D5D-D27824FB291F}"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pt-BR"/>
        </a:p>
      </dgm:t>
    </dgm:pt>
    <dgm:pt modelId="{09D24638-E21B-4B18-B0DD-C5A42BD6DC98}">
      <dgm:prSet phldrT="[Texto]"/>
      <dgm:spPr/>
      <dgm:t>
        <a:bodyPr/>
        <a:lstStyle/>
        <a:p>
          <a:r>
            <a:rPr lang="pt-BR" dirty="0" smtClean="0"/>
            <a:t>Dose baixa e titula </a:t>
          </a:r>
          <a:endParaRPr lang="pt-BR" dirty="0"/>
        </a:p>
      </dgm:t>
    </dgm:pt>
    <dgm:pt modelId="{A7171A3C-C399-49E2-9DAC-164B037FD564}" type="parTrans" cxnId="{A1E13801-AE0A-4A8D-9E28-56C6EDBE616D}">
      <dgm:prSet/>
      <dgm:spPr/>
      <dgm:t>
        <a:bodyPr/>
        <a:lstStyle/>
        <a:p>
          <a:endParaRPr lang="pt-BR"/>
        </a:p>
      </dgm:t>
    </dgm:pt>
    <dgm:pt modelId="{0D1B76C2-C416-47D2-84A2-1B4B70DFAC8E}" type="sibTrans" cxnId="{A1E13801-AE0A-4A8D-9E28-56C6EDBE616D}">
      <dgm:prSet/>
      <dgm:spPr/>
      <dgm:t>
        <a:bodyPr/>
        <a:lstStyle/>
        <a:p>
          <a:endParaRPr lang="pt-BR"/>
        </a:p>
      </dgm:t>
    </dgm:pt>
    <dgm:pt modelId="{08B28A23-A4D6-4D0C-9189-91B6B5F7B380}">
      <dgm:prSet phldrT="[Texto]"/>
      <dgm:spPr/>
      <dgm:t>
        <a:bodyPr/>
        <a:lstStyle/>
        <a:p>
          <a:r>
            <a:rPr lang="pt-BR" dirty="0" smtClean="0"/>
            <a:t>Efeitos colaterais</a:t>
          </a:r>
          <a:endParaRPr lang="pt-BR" dirty="0"/>
        </a:p>
      </dgm:t>
    </dgm:pt>
    <dgm:pt modelId="{A49D3D2D-3C4D-45B9-B08D-492DF5918F76}" type="parTrans" cxnId="{3CC7933F-E67C-49D1-A791-3B562DE04292}">
      <dgm:prSet/>
      <dgm:spPr/>
      <dgm:t>
        <a:bodyPr/>
        <a:lstStyle/>
        <a:p>
          <a:endParaRPr lang="pt-BR"/>
        </a:p>
      </dgm:t>
    </dgm:pt>
    <dgm:pt modelId="{D25E2226-DAF4-4FBB-B01C-2905FB86C1F9}" type="sibTrans" cxnId="{3CC7933F-E67C-49D1-A791-3B562DE04292}">
      <dgm:prSet/>
      <dgm:spPr/>
      <dgm:t>
        <a:bodyPr/>
        <a:lstStyle/>
        <a:p>
          <a:endParaRPr lang="pt-BR"/>
        </a:p>
      </dgm:t>
    </dgm:pt>
    <dgm:pt modelId="{CC6592C5-2705-47C5-91C8-869E092AB993}">
      <dgm:prSet phldrT="[Texto]"/>
      <dgm:spPr/>
      <dgm:t>
        <a:bodyPr/>
        <a:lstStyle/>
        <a:p>
          <a:r>
            <a:rPr lang="pt-BR" dirty="0" smtClean="0"/>
            <a:t>Resposta clínica – começas a ser eficazes em 2 ou 4 semanas</a:t>
          </a:r>
          <a:endParaRPr lang="pt-BR" dirty="0"/>
        </a:p>
      </dgm:t>
    </dgm:pt>
    <dgm:pt modelId="{A0ACA85D-9599-4CF4-87C1-3CD61489430D}" type="parTrans" cxnId="{0C2DCC22-56FF-4839-82CF-5F7DCF463BE9}">
      <dgm:prSet/>
      <dgm:spPr/>
      <dgm:t>
        <a:bodyPr/>
        <a:lstStyle/>
        <a:p>
          <a:endParaRPr lang="pt-BR"/>
        </a:p>
      </dgm:t>
    </dgm:pt>
    <dgm:pt modelId="{AA143C46-352A-4E5C-B9EE-9F2A1BE2752B}" type="sibTrans" cxnId="{0C2DCC22-56FF-4839-82CF-5F7DCF463BE9}">
      <dgm:prSet/>
      <dgm:spPr/>
      <dgm:t>
        <a:bodyPr/>
        <a:lstStyle/>
        <a:p>
          <a:endParaRPr lang="pt-BR"/>
        </a:p>
      </dgm:t>
    </dgm:pt>
    <dgm:pt modelId="{762E3704-032A-40FB-9297-89E792E5A6F0}">
      <dgm:prSet phldrT="[Texto]"/>
      <dgm:spPr/>
      <dgm:t>
        <a:bodyPr/>
        <a:lstStyle/>
        <a:p>
          <a:r>
            <a:rPr lang="pt-BR" dirty="0" smtClean="0"/>
            <a:t>Após 4 semana – melhora parcial – ajusta a dose</a:t>
          </a:r>
          <a:endParaRPr lang="pt-BR" dirty="0"/>
        </a:p>
      </dgm:t>
    </dgm:pt>
    <dgm:pt modelId="{4D3618B9-EF2A-45CF-9FBD-DDD1F6EF3232}" type="parTrans" cxnId="{355D18AC-9384-4ACD-8872-A02003F8BB70}">
      <dgm:prSet/>
      <dgm:spPr/>
      <dgm:t>
        <a:bodyPr/>
        <a:lstStyle/>
        <a:p>
          <a:endParaRPr lang="pt-BR"/>
        </a:p>
      </dgm:t>
    </dgm:pt>
    <dgm:pt modelId="{A631F76B-D1FA-4916-8E76-396CB1058727}" type="sibTrans" cxnId="{355D18AC-9384-4ACD-8872-A02003F8BB70}">
      <dgm:prSet/>
      <dgm:spPr/>
      <dgm:t>
        <a:bodyPr/>
        <a:lstStyle/>
        <a:p>
          <a:endParaRPr lang="pt-BR"/>
        </a:p>
      </dgm:t>
    </dgm:pt>
    <dgm:pt modelId="{7A3C71DF-FB19-4DBF-A0B9-5443996704EC}">
      <dgm:prSet phldrT="[Texto]"/>
      <dgm:spPr/>
      <dgm:t>
        <a:bodyPr/>
        <a:lstStyle/>
        <a:p>
          <a:r>
            <a:rPr lang="pt-BR" dirty="0" smtClean="0"/>
            <a:t>Até 8 semanas sem resposta – troca</a:t>
          </a:r>
          <a:endParaRPr lang="pt-BR" dirty="0"/>
        </a:p>
      </dgm:t>
    </dgm:pt>
    <dgm:pt modelId="{ED2806DD-45B4-485B-8D8F-1DB3D3815D8E}" type="parTrans" cxnId="{E09DE35D-1C29-41DA-81B7-F1618A9C2D04}">
      <dgm:prSet/>
      <dgm:spPr/>
      <dgm:t>
        <a:bodyPr/>
        <a:lstStyle/>
        <a:p>
          <a:endParaRPr lang="pt-BR"/>
        </a:p>
      </dgm:t>
    </dgm:pt>
    <dgm:pt modelId="{D8C95216-3E11-43CE-9060-AD6935617500}" type="sibTrans" cxnId="{E09DE35D-1C29-41DA-81B7-F1618A9C2D04}">
      <dgm:prSet/>
      <dgm:spPr/>
      <dgm:t>
        <a:bodyPr/>
        <a:lstStyle/>
        <a:p>
          <a:endParaRPr lang="pt-BR"/>
        </a:p>
      </dgm:t>
    </dgm:pt>
    <dgm:pt modelId="{FBA142EC-6570-4C17-85A3-66142AAB1C0B}">
      <dgm:prSet phldrT="[Texto]"/>
      <dgm:spPr/>
      <dgm:t>
        <a:bodyPr/>
        <a:lstStyle/>
        <a:p>
          <a:r>
            <a:rPr lang="pt-BR" dirty="0" smtClean="0"/>
            <a:t>Pode levar até 16 semanas para se ter uma melhora clínica significativa.</a:t>
          </a:r>
          <a:endParaRPr lang="pt-BR" dirty="0"/>
        </a:p>
      </dgm:t>
    </dgm:pt>
    <dgm:pt modelId="{301E4C98-F52C-48D8-A96D-CB9CC3EAD8D5}" type="parTrans" cxnId="{19B8A822-1CC6-4648-A56B-830F21C5AFE3}">
      <dgm:prSet/>
      <dgm:spPr/>
      <dgm:t>
        <a:bodyPr/>
        <a:lstStyle/>
        <a:p>
          <a:endParaRPr lang="pt-BR"/>
        </a:p>
      </dgm:t>
    </dgm:pt>
    <dgm:pt modelId="{9AE049C6-42C0-4F04-8283-4854B42224EF}" type="sibTrans" cxnId="{19B8A822-1CC6-4648-A56B-830F21C5AFE3}">
      <dgm:prSet/>
      <dgm:spPr/>
      <dgm:t>
        <a:bodyPr/>
        <a:lstStyle/>
        <a:p>
          <a:endParaRPr lang="pt-BR"/>
        </a:p>
      </dgm:t>
    </dgm:pt>
    <dgm:pt modelId="{A23E705A-B347-46A8-8FE4-186F36B920EB}">
      <dgm:prSet phldrT="[Texto]"/>
      <dgm:spPr/>
      <dgm:t>
        <a:bodyPr/>
        <a:lstStyle/>
        <a:p>
          <a:r>
            <a:rPr lang="pt-BR" dirty="0" smtClean="0"/>
            <a:t>Estudos mostram ocorrer benefício adicional ao longo de 6- 12 meses </a:t>
          </a:r>
          <a:endParaRPr lang="pt-BR" dirty="0"/>
        </a:p>
      </dgm:t>
    </dgm:pt>
    <dgm:pt modelId="{4872557A-98B7-4910-9649-68EF75BA1238}" type="parTrans" cxnId="{1981DC0D-DE4D-463D-81B3-4F77F4B96E36}">
      <dgm:prSet/>
      <dgm:spPr/>
      <dgm:t>
        <a:bodyPr/>
        <a:lstStyle/>
        <a:p>
          <a:endParaRPr lang="pt-BR"/>
        </a:p>
      </dgm:t>
    </dgm:pt>
    <dgm:pt modelId="{8D881A25-238D-4834-B3BA-67D180AEF222}" type="sibTrans" cxnId="{1981DC0D-DE4D-463D-81B3-4F77F4B96E36}">
      <dgm:prSet/>
      <dgm:spPr/>
      <dgm:t>
        <a:bodyPr/>
        <a:lstStyle/>
        <a:p>
          <a:endParaRPr lang="pt-BR"/>
        </a:p>
      </dgm:t>
    </dgm:pt>
    <dgm:pt modelId="{FD5ADC6C-3619-40E8-AE92-0875F83BBD0D}">
      <dgm:prSet phldrT="[Texto]"/>
      <dgm:spPr/>
      <dgm:t>
        <a:bodyPr/>
        <a:lstStyle/>
        <a:p>
          <a:r>
            <a:rPr lang="pt-BR" dirty="0" smtClean="0"/>
            <a:t>Tratar até um ano depois da remissão completa</a:t>
          </a:r>
          <a:endParaRPr lang="pt-BR" dirty="0"/>
        </a:p>
      </dgm:t>
    </dgm:pt>
    <dgm:pt modelId="{DDBEAB04-02D7-4828-B605-30E43EFC3F00}" type="parTrans" cxnId="{6A486EA9-A576-41BA-8D58-CFCA9AE8D304}">
      <dgm:prSet/>
      <dgm:spPr/>
      <dgm:t>
        <a:bodyPr/>
        <a:lstStyle/>
        <a:p>
          <a:endParaRPr lang="pt-BR"/>
        </a:p>
      </dgm:t>
    </dgm:pt>
    <dgm:pt modelId="{B8BC2E96-E8A3-41CC-8F4C-9ED0DA8B49A6}" type="sibTrans" cxnId="{6A486EA9-A576-41BA-8D58-CFCA9AE8D304}">
      <dgm:prSet/>
      <dgm:spPr/>
      <dgm:t>
        <a:bodyPr/>
        <a:lstStyle/>
        <a:p>
          <a:endParaRPr lang="pt-BR"/>
        </a:p>
      </dgm:t>
    </dgm:pt>
    <dgm:pt modelId="{CF348BAD-CC93-4F83-AE41-2F63574CF9C2}" type="pres">
      <dgm:prSet presAssocID="{955AF2C3-6D6C-44AA-9D5D-D27824FB291F}" presName="CompostProcess" presStyleCnt="0">
        <dgm:presLayoutVars>
          <dgm:dir/>
          <dgm:resizeHandles val="exact"/>
        </dgm:presLayoutVars>
      </dgm:prSet>
      <dgm:spPr/>
      <dgm:t>
        <a:bodyPr/>
        <a:lstStyle/>
        <a:p>
          <a:endParaRPr lang="pt-BR"/>
        </a:p>
      </dgm:t>
    </dgm:pt>
    <dgm:pt modelId="{919D2E98-2578-430B-A4BD-45B4BD95438B}" type="pres">
      <dgm:prSet presAssocID="{955AF2C3-6D6C-44AA-9D5D-D27824FB291F}" presName="arrow" presStyleLbl="bgShp" presStyleIdx="0" presStyleCnt="1"/>
      <dgm:spPr/>
    </dgm:pt>
    <dgm:pt modelId="{747008FF-5707-43B2-BC77-4E107EF64E2A}" type="pres">
      <dgm:prSet presAssocID="{955AF2C3-6D6C-44AA-9D5D-D27824FB291F}" presName="linearProcess" presStyleCnt="0"/>
      <dgm:spPr/>
    </dgm:pt>
    <dgm:pt modelId="{C640DD96-45D4-4A33-BBBE-2376BCBA481F}" type="pres">
      <dgm:prSet presAssocID="{09D24638-E21B-4B18-B0DD-C5A42BD6DC98}" presName="textNode" presStyleLbl="node1" presStyleIdx="0" presStyleCnt="8">
        <dgm:presLayoutVars>
          <dgm:bulletEnabled val="1"/>
        </dgm:presLayoutVars>
      </dgm:prSet>
      <dgm:spPr/>
      <dgm:t>
        <a:bodyPr/>
        <a:lstStyle/>
        <a:p>
          <a:endParaRPr lang="pt-BR"/>
        </a:p>
      </dgm:t>
    </dgm:pt>
    <dgm:pt modelId="{6F71B160-AC42-48E1-83BB-883F505A4788}" type="pres">
      <dgm:prSet presAssocID="{0D1B76C2-C416-47D2-84A2-1B4B70DFAC8E}" presName="sibTrans" presStyleCnt="0"/>
      <dgm:spPr/>
    </dgm:pt>
    <dgm:pt modelId="{0EED795F-414B-4F70-BA39-632438E5C5CB}" type="pres">
      <dgm:prSet presAssocID="{08B28A23-A4D6-4D0C-9189-91B6B5F7B380}" presName="textNode" presStyleLbl="node1" presStyleIdx="1" presStyleCnt="8">
        <dgm:presLayoutVars>
          <dgm:bulletEnabled val="1"/>
        </dgm:presLayoutVars>
      </dgm:prSet>
      <dgm:spPr/>
      <dgm:t>
        <a:bodyPr/>
        <a:lstStyle/>
        <a:p>
          <a:endParaRPr lang="pt-BR"/>
        </a:p>
      </dgm:t>
    </dgm:pt>
    <dgm:pt modelId="{739AAFA0-3130-4336-8330-E8ADB6DE975B}" type="pres">
      <dgm:prSet presAssocID="{D25E2226-DAF4-4FBB-B01C-2905FB86C1F9}" presName="sibTrans" presStyleCnt="0"/>
      <dgm:spPr/>
    </dgm:pt>
    <dgm:pt modelId="{98E5EFCA-A797-476A-ABC0-713BDEEC5CC4}" type="pres">
      <dgm:prSet presAssocID="{CC6592C5-2705-47C5-91C8-869E092AB993}" presName="textNode" presStyleLbl="node1" presStyleIdx="2" presStyleCnt="8">
        <dgm:presLayoutVars>
          <dgm:bulletEnabled val="1"/>
        </dgm:presLayoutVars>
      </dgm:prSet>
      <dgm:spPr/>
      <dgm:t>
        <a:bodyPr/>
        <a:lstStyle/>
        <a:p>
          <a:endParaRPr lang="pt-BR"/>
        </a:p>
      </dgm:t>
    </dgm:pt>
    <dgm:pt modelId="{2B145867-4CF3-4AA3-8F00-575D3A836745}" type="pres">
      <dgm:prSet presAssocID="{AA143C46-352A-4E5C-B9EE-9F2A1BE2752B}" presName="sibTrans" presStyleCnt="0"/>
      <dgm:spPr/>
    </dgm:pt>
    <dgm:pt modelId="{2BD96F75-A501-455C-89CE-C27581782826}" type="pres">
      <dgm:prSet presAssocID="{762E3704-032A-40FB-9297-89E792E5A6F0}" presName="textNode" presStyleLbl="node1" presStyleIdx="3" presStyleCnt="8">
        <dgm:presLayoutVars>
          <dgm:bulletEnabled val="1"/>
        </dgm:presLayoutVars>
      </dgm:prSet>
      <dgm:spPr/>
      <dgm:t>
        <a:bodyPr/>
        <a:lstStyle/>
        <a:p>
          <a:endParaRPr lang="pt-BR"/>
        </a:p>
      </dgm:t>
    </dgm:pt>
    <dgm:pt modelId="{CF9BAEFC-F3A8-48BE-8F77-F1DED78A73FE}" type="pres">
      <dgm:prSet presAssocID="{A631F76B-D1FA-4916-8E76-396CB1058727}" presName="sibTrans" presStyleCnt="0"/>
      <dgm:spPr/>
    </dgm:pt>
    <dgm:pt modelId="{AC56D354-459B-43AA-9672-168EAF8AA742}" type="pres">
      <dgm:prSet presAssocID="{7A3C71DF-FB19-4DBF-A0B9-5443996704EC}" presName="textNode" presStyleLbl="node1" presStyleIdx="4" presStyleCnt="8">
        <dgm:presLayoutVars>
          <dgm:bulletEnabled val="1"/>
        </dgm:presLayoutVars>
      </dgm:prSet>
      <dgm:spPr/>
      <dgm:t>
        <a:bodyPr/>
        <a:lstStyle/>
        <a:p>
          <a:endParaRPr lang="pt-BR"/>
        </a:p>
      </dgm:t>
    </dgm:pt>
    <dgm:pt modelId="{DB86FC3B-5549-4BE3-A9D2-23A3FF592E13}" type="pres">
      <dgm:prSet presAssocID="{D8C95216-3E11-43CE-9060-AD6935617500}" presName="sibTrans" presStyleCnt="0"/>
      <dgm:spPr/>
    </dgm:pt>
    <dgm:pt modelId="{A2F4B3FC-EB1A-4405-A20D-BB15194CE334}" type="pres">
      <dgm:prSet presAssocID="{FBA142EC-6570-4C17-85A3-66142AAB1C0B}" presName="textNode" presStyleLbl="node1" presStyleIdx="5" presStyleCnt="8">
        <dgm:presLayoutVars>
          <dgm:bulletEnabled val="1"/>
        </dgm:presLayoutVars>
      </dgm:prSet>
      <dgm:spPr/>
      <dgm:t>
        <a:bodyPr/>
        <a:lstStyle/>
        <a:p>
          <a:endParaRPr lang="pt-BR"/>
        </a:p>
      </dgm:t>
    </dgm:pt>
    <dgm:pt modelId="{BDE67BF6-1533-40A5-ADE8-8A8DC1E36930}" type="pres">
      <dgm:prSet presAssocID="{9AE049C6-42C0-4F04-8283-4854B42224EF}" presName="sibTrans" presStyleCnt="0"/>
      <dgm:spPr/>
    </dgm:pt>
    <dgm:pt modelId="{3518D75F-F317-44F8-8990-6D42CD153BC1}" type="pres">
      <dgm:prSet presAssocID="{A23E705A-B347-46A8-8FE4-186F36B920EB}" presName="textNode" presStyleLbl="node1" presStyleIdx="6" presStyleCnt="8">
        <dgm:presLayoutVars>
          <dgm:bulletEnabled val="1"/>
        </dgm:presLayoutVars>
      </dgm:prSet>
      <dgm:spPr/>
      <dgm:t>
        <a:bodyPr/>
        <a:lstStyle/>
        <a:p>
          <a:endParaRPr lang="pt-BR"/>
        </a:p>
      </dgm:t>
    </dgm:pt>
    <dgm:pt modelId="{FA2C2053-75CD-4755-8BDC-A4A479DBA03E}" type="pres">
      <dgm:prSet presAssocID="{8D881A25-238D-4834-B3BA-67D180AEF222}" presName="sibTrans" presStyleCnt="0"/>
      <dgm:spPr/>
    </dgm:pt>
    <dgm:pt modelId="{E688AAB4-D464-421A-8AA6-959E38E4F4F9}" type="pres">
      <dgm:prSet presAssocID="{FD5ADC6C-3619-40E8-AE92-0875F83BBD0D}" presName="textNode" presStyleLbl="node1" presStyleIdx="7" presStyleCnt="8">
        <dgm:presLayoutVars>
          <dgm:bulletEnabled val="1"/>
        </dgm:presLayoutVars>
      </dgm:prSet>
      <dgm:spPr/>
      <dgm:t>
        <a:bodyPr/>
        <a:lstStyle/>
        <a:p>
          <a:endParaRPr lang="pt-BR"/>
        </a:p>
      </dgm:t>
    </dgm:pt>
  </dgm:ptLst>
  <dgm:cxnLst>
    <dgm:cxn modelId="{0C2DCC22-56FF-4839-82CF-5F7DCF463BE9}" srcId="{955AF2C3-6D6C-44AA-9D5D-D27824FB291F}" destId="{CC6592C5-2705-47C5-91C8-869E092AB993}" srcOrd="2" destOrd="0" parTransId="{A0ACA85D-9599-4CF4-87C1-3CD61489430D}" sibTransId="{AA143C46-352A-4E5C-B9EE-9F2A1BE2752B}"/>
    <dgm:cxn modelId="{222D57C6-FD9F-4BC0-88A6-FD4B1312D6DB}" type="presOf" srcId="{09D24638-E21B-4B18-B0DD-C5A42BD6DC98}" destId="{C640DD96-45D4-4A33-BBBE-2376BCBA481F}" srcOrd="0" destOrd="0" presId="urn:microsoft.com/office/officeart/2005/8/layout/hProcess9"/>
    <dgm:cxn modelId="{A1E13801-AE0A-4A8D-9E28-56C6EDBE616D}" srcId="{955AF2C3-6D6C-44AA-9D5D-D27824FB291F}" destId="{09D24638-E21B-4B18-B0DD-C5A42BD6DC98}" srcOrd="0" destOrd="0" parTransId="{A7171A3C-C399-49E2-9DAC-164B037FD564}" sibTransId="{0D1B76C2-C416-47D2-84A2-1B4B70DFAC8E}"/>
    <dgm:cxn modelId="{1981DC0D-DE4D-463D-81B3-4F77F4B96E36}" srcId="{955AF2C3-6D6C-44AA-9D5D-D27824FB291F}" destId="{A23E705A-B347-46A8-8FE4-186F36B920EB}" srcOrd="6" destOrd="0" parTransId="{4872557A-98B7-4910-9649-68EF75BA1238}" sibTransId="{8D881A25-238D-4834-B3BA-67D180AEF222}"/>
    <dgm:cxn modelId="{90E30A51-C77C-493E-936E-16B41DA61E00}" type="presOf" srcId="{762E3704-032A-40FB-9297-89E792E5A6F0}" destId="{2BD96F75-A501-455C-89CE-C27581782826}" srcOrd="0" destOrd="0" presId="urn:microsoft.com/office/officeart/2005/8/layout/hProcess9"/>
    <dgm:cxn modelId="{19B8A822-1CC6-4648-A56B-830F21C5AFE3}" srcId="{955AF2C3-6D6C-44AA-9D5D-D27824FB291F}" destId="{FBA142EC-6570-4C17-85A3-66142AAB1C0B}" srcOrd="5" destOrd="0" parTransId="{301E4C98-F52C-48D8-A96D-CB9CC3EAD8D5}" sibTransId="{9AE049C6-42C0-4F04-8283-4854B42224EF}"/>
    <dgm:cxn modelId="{DBB0CC88-9E85-4908-B821-911EE75F747B}" type="presOf" srcId="{A23E705A-B347-46A8-8FE4-186F36B920EB}" destId="{3518D75F-F317-44F8-8990-6D42CD153BC1}" srcOrd="0" destOrd="0" presId="urn:microsoft.com/office/officeart/2005/8/layout/hProcess9"/>
    <dgm:cxn modelId="{39E2BBD4-5DF7-456F-9929-4934935B5DA4}" type="presOf" srcId="{955AF2C3-6D6C-44AA-9D5D-D27824FB291F}" destId="{CF348BAD-CC93-4F83-AE41-2F63574CF9C2}" srcOrd="0" destOrd="0" presId="urn:microsoft.com/office/officeart/2005/8/layout/hProcess9"/>
    <dgm:cxn modelId="{5F42D254-1B12-4C06-B11D-9122BB79123E}" type="presOf" srcId="{FD5ADC6C-3619-40E8-AE92-0875F83BBD0D}" destId="{E688AAB4-D464-421A-8AA6-959E38E4F4F9}" srcOrd="0" destOrd="0" presId="urn:microsoft.com/office/officeart/2005/8/layout/hProcess9"/>
    <dgm:cxn modelId="{5130CEE8-F05A-4A63-86D3-C6D1C1B15F05}" type="presOf" srcId="{7A3C71DF-FB19-4DBF-A0B9-5443996704EC}" destId="{AC56D354-459B-43AA-9672-168EAF8AA742}" srcOrd="0" destOrd="0" presId="urn:microsoft.com/office/officeart/2005/8/layout/hProcess9"/>
    <dgm:cxn modelId="{E09DE35D-1C29-41DA-81B7-F1618A9C2D04}" srcId="{955AF2C3-6D6C-44AA-9D5D-D27824FB291F}" destId="{7A3C71DF-FB19-4DBF-A0B9-5443996704EC}" srcOrd="4" destOrd="0" parTransId="{ED2806DD-45B4-485B-8D8F-1DB3D3815D8E}" sibTransId="{D8C95216-3E11-43CE-9060-AD6935617500}"/>
    <dgm:cxn modelId="{355D18AC-9384-4ACD-8872-A02003F8BB70}" srcId="{955AF2C3-6D6C-44AA-9D5D-D27824FB291F}" destId="{762E3704-032A-40FB-9297-89E792E5A6F0}" srcOrd="3" destOrd="0" parTransId="{4D3618B9-EF2A-45CF-9FBD-DDD1F6EF3232}" sibTransId="{A631F76B-D1FA-4916-8E76-396CB1058727}"/>
    <dgm:cxn modelId="{E13A6A4F-2E1E-4A01-BF4C-66D47A7C5540}" type="presOf" srcId="{08B28A23-A4D6-4D0C-9189-91B6B5F7B380}" destId="{0EED795F-414B-4F70-BA39-632438E5C5CB}" srcOrd="0" destOrd="0" presId="urn:microsoft.com/office/officeart/2005/8/layout/hProcess9"/>
    <dgm:cxn modelId="{6A486EA9-A576-41BA-8D58-CFCA9AE8D304}" srcId="{955AF2C3-6D6C-44AA-9D5D-D27824FB291F}" destId="{FD5ADC6C-3619-40E8-AE92-0875F83BBD0D}" srcOrd="7" destOrd="0" parTransId="{DDBEAB04-02D7-4828-B605-30E43EFC3F00}" sibTransId="{B8BC2E96-E8A3-41CC-8F4C-9ED0DA8B49A6}"/>
    <dgm:cxn modelId="{02173608-3EF1-48C5-AEF0-3F81D11E935A}" type="presOf" srcId="{CC6592C5-2705-47C5-91C8-869E092AB993}" destId="{98E5EFCA-A797-476A-ABC0-713BDEEC5CC4}" srcOrd="0" destOrd="0" presId="urn:microsoft.com/office/officeart/2005/8/layout/hProcess9"/>
    <dgm:cxn modelId="{3CC7933F-E67C-49D1-A791-3B562DE04292}" srcId="{955AF2C3-6D6C-44AA-9D5D-D27824FB291F}" destId="{08B28A23-A4D6-4D0C-9189-91B6B5F7B380}" srcOrd="1" destOrd="0" parTransId="{A49D3D2D-3C4D-45B9-B08D-492DF5918F76}" sibTransId="{D25E2226-DAF4-4FBB-B01C-2905FB86C1F9}"/>
    <dgm:cxn modelId="{BD4F16AD-13BF-4E29-B6F8-54EC78730877}" type="presOf" srcId="{FBA142EC-6570-4C17-85A3-66142AAB1C0B}" destId="{A2F4B3FC-EB1A-4405-A20D-BB15194CE334}" srcOrd="0" destOrd="0" presId="urn:microsoft.com/office/officeart/2005/8/layout/hProcess9"/>
    <dgm:cxn modelId="{DEEBC229-4934-41EA-8F15-27F6EEE657E4}" type="presParOf" srcId="{CF348BAD-CC93-4F83-AE41-2F63574CF9C2}" destId="{919D2E98-2578-430B-A4BD-45B4BD95438B}" srcOrd="0" destOrd="0" presId="urn:microsoft.com/office/officeart/2005/8/layout/hProcess9"/>
    <dgm:cxn modelId="{CC2CBCBB-C5B5-4BB4-A56E-AFA16B793A2C}" type="presParOf" srcId="{CF348BAD-CC93-4F83-AE41-2F63574CF9C2}" destId="{747008FF-5707-43B2-BC77-4E107EF64E2A}" srcOrd="1" destOrd="0" presId="urn:microsoft.com/office/officeart/2005/8/layout/hProcess9"/>
    <dgm:cxn modelId="{32077435-38F6-43EB-8D57-8AC1E98C97A4}" type="presParOf" srcId="{747008FF-5707-43B2-BC77-4E107EF64E2A}" destId="{C640DD96-45D4-4A33-BBBE-2376BCBA481F}" srcOrd="0" destOrd="0" presId="urn:microsoft.com/office/officeart/2005/8/layout/hProcess9"/>
    <dgm:cxn modelId="{94F79607-5F10-4807-8E06-17A86236411A}" type="presParOf" srcId="{747008FF-5707-43B2-BC77-4E107EF64E2A}" destId="{6F71B160-AC42-48E1-83BB-883F505A4788}" srcOrd="1" destOrd="0" presId="urn:microsoft.com/office/officeart/2005/8/layout/hProcess9"/>
    <dgm:cxn modelId="{95578F7B-7F05-4DBA-9C42-0F1398ABB61C}" type="presParOf" srcId="{747008FF-5707-43B2-BC77-4E107EF64E2A}" destId="{0EED795F-414B-4F70-BA39-632438E5C5CB}" srcOrd="2" destOrd="0" presId="urn:microsoft.com/office/officeart/2005/8/layout/hProcess9"/>
    <dgm:cxn modelId="{BF7E65BE-2E44-44E2-B08B-9FE44388FB21}" type="presParOf" srcId="{747008FF-5707-43B2-BC77-4E107EF64E2A}" destId="{739AAFA0-3130-4336-8330-E8ADB6DE975B}" srcOrd="3" destOrd="0" presId="urn:microsoft.com/office/officeart/2005/8/layout/hProcess9"/>
    <dgm:cxn modelId="{3206BC70-BC9B-4513-ABAE-3DA3D4A5C6D7}" type="presParOf" srcId="{747008FF-5707-43B2-BC77-4E107EF64E2A}" destId="{98E5EFCA-A797-476A-ABC0-713BDEEC5CC4}" srcOrd="4" destOrd="0" presId="urn:microsoft.com/office/officeart/2005/8/layout/hProcess9"/>
    <dgm:cxn modelId="{FCB034DA-7C6D-4AE1-B799-92CB553D455E}" type="presParOf" srcId="{747008FF-5707-43B2-BC77-4E107EF64E2A}" destId="{2B145867-4CF3-4AA3-8F00-575D3A836745}" srcOrd="5" destOrd="0" presId="urn:microsoft.com/office/officeart/2005/8/layout/hProcess9"/>
    <dgm:cxn modelId="{6AF7A3A9-042D-481A-BA1A-C09D5BEB4FC6}" type="presParOf" srcId="{747008FF-5707-43B2-BC77-4E107EF64E2A}" destId="{2BD96F75-A501-455C-89CE-C27581782826}" srcOrd="6" destOrd="0" presId="urn:microsoft.com/office/officeart/2005/8/layout/hProcess9"/>
    <dgm:cxn modelId="{7FF7167D-724D-4258-9FBB-F2C86FEE652F}" type="presParOf" srcId="{747008FF-5707-43B2-BC77-4E107EF64E2A}" destId="{CF9BAEFC-F3A8-48BE-8F77-F1DED78A73FE}" srcOrd="7" destOrd="0" presId="urn:microsoft.com/office/officeart/2005/8/layout/hProcess9"/>
    <dgm:cxn modelId="{1641DD52-B95C-4F83-AAE7-7A0CF65764F6}" type="presParOf" srcId="{747008FF-5707-43B2-BC77-4E107EF64E2A}" destId="{AC56D354-459B-43AA-9672-168EAF8AA742}" srcOrd="8" destOrd="0" presId="urn:microsoft.com/office/officeart/2005/8/layout/hProcess9"/>
    <dgm:cxn modelId="{14D9BCDB-B25B-4C69-94F7-33318B13BED7}" type="presParOf" srcId="{747008FF-5707-43B2-BC77-4E107EF64E2A}" destId="{DB86FC3B-5549-4BE3-A9D2-23A3FF592E13}" srcOrd="9" destOrd="0" presId="urn:microsoft.com/office/officeart/2005/8/layout/hProcess9"/>
    <dgm:cxn modelId="{59004E28-9274-47E0-82E3-E8939983C0CF}" type="presParOf" srcId="{747008FF-5707-43B2-BC77-4E107EF64E2A}" destId="{A2F4B3FC-EB1A-4405-A20D-BB15194CE334}" srcOrd="10" destOrd="0" presId="urn:microsoft.com/office/officeart/2005/8/layout/hProcess9"/>
    <dgm:cxn modelId="{0A7A9CDB-FA62-4D12-B981-466B5A121851}" type="presParOf" srcId="{747008FF-5707-43B2-BC77-4E107EF64E2A}" destId="{BDE67BF6-1533-40A5-ADE8-8A8DC1E36930}" srcOrd="11" destOrd="0" presId="urn:microsoft.com/office/officeart/2005/8/layout/hProcess9"/>
    <dgm:cxn modelId="{ECBB2406-FDC5-4135-AF26-D451E02A786D}" type="presParOf" srcId="{747008FF-5707-43B2-BC77-4E107EF64E2A}" destId="{3518D75F-F317-44F8-8990-6D42CD153BC1}" srcOrd="12" destOrd="0" presId="urn:microsoft.com/office/officeart/2005/8/layout/hProcess9"/>
    <dgm:cxn modelId="{5685CDF4-970D-4959-A27A-05EAEAFA139F}" type="presParOf" srcId="{747008FF-5707-43B2-BC77-4E107EF64E2A}" destId="{FA2C2053-75CD-4755-8BDC-A4A479DBA03E}" srcOrd="13" destOrd="0" presId="urn:microsoft.com/office/officeart/2005/8/layout/hProcess9"/>
    <dgm:cxn modelId="{3899141B-C188-4862-AD85-A6E2B176D4A1}" type="presParOf" srcId="{747008FF-5707-43B2-BC77-4E107EF64E2A}" destId="{E688AAB4-D464-421A-8AA6-959E38E4F4F9}"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956A0-0A47-4C56-AE62-4A2C3D81FFCF}">
      <dsp:nvSpPr>
        <dsp:cNvPr id="0" name=""/>
        <dsp:cNvSpPr/>
      </dsp:nvSpPr>
      <dsp:spPr>
        <a:xfrm>
          <a:off x="3952398" y="54391"/>
          <a:ext cx="2610802" cy="2610802"/>
        </a:xfrm>
        <a:prstGeom prst="ellipse">
          <a:avLst/>
        </a:prstGeom>
        <a:gradFill flip="none" rotWithShape="0">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pt-BR" sz="1700" kern="1200" dirty="0" smtClean="0"/>
            <a:t>Medos excessivos ou preocupações – antes e no momento da separação</a:t>
          </a:r>
          <a:endParaRPr lang="pt-BR" sz="1700" kern="1200" dirty="0"/>
        </a:p>
      </dsp:txBody>
      <dsp:txXfrm>
        <a:off x="4300505" y="511282"/>
        <a:ext cx="1914588" cy="1174861"/>
      </dsp:txXfrm>
    </dsp:sp>
    <dsp:sp modelId="{2170D415-6D4F-405F-9467-6AC1A77720A9}">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pt-BR" sz="1700" kern="1200" dirty="0" err="1" smtClean="0"/>
            <a:t>Evitação</a:t>
          </a:r>
          <a:r>
            <a:rPr lang="pt-BR" sz="1700" kern="1200" dirty="0" smtClean="0"/>
            <a:t> ou tentativa de escapar da situação</a:t>
          </a:r>
          <a:endParaRPr lang="pt-BR" sz="1700" kern="1200" dirty="0"/>
        </a:p>
      </dsp:txBody>
      <dsp:txXfrm>
        <a:off x="5692933" y="2360600"/>
        <a:ext cx="1566481" cy="1435941"/>
      </dsp:txXfrm>
    </dsp:sp>
    <dsp:sp modelId="{1EA8AFF7-2188-4961-8866-D7A5BAB303AA}">
      <dsp:nvSpPr>
        <dsp:cNvPr id="0" name=""/>
        <dsp:cNvSpPr/>
      </dsp:nvSpPr>
      <dsp:spPr>
        <a:xfrm>
          <a:off x="3010333" y="1686143"/>
          <a:ext cx="2610802" cy="2610802"/>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pt-BR" sz="1700" kern="1200" dirty="0" smtClean="0"/>
            <a:t>Sintomas comportamentais e somáticos – antes, durante e depois da separação</a:t>
          </a:r>
          <a:endParaRPr lang="pt-BR" sz="1700" kern="1200" dirty="0"/>
        </a:p>
      </dsp:txBody>
      <dsp:txXfrm>
        <a:off x="3256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B280F-1649-45F5-9553-6B544CF07096}">
      <dsp:nvSpPr>
        <dsp:cNvPr id="0" name=""/>
        <dsp:cNvSpPr/>
      </dsp:nvSpPr>
      <dsp:spPr>
        <a:xfrm>
          <a:off x="3429572" y="3144"/>
          <a:ext cx="1625091" cy="812545"/>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pt-BR" sz="2500" kern="1200" dirty="0" smtClean="0"/>
            <a:t>Fatores biológicos </a:t>
          </a:r>
          <a:endParaRPr lang="pt-BR" sz="2500" kern="1200" dirty="0"/>
        </a:p>
      </dsp:txBody>
      <dsp:txXfrm>
        <a:off x="3453371" y="26943"/>
        <a:ext cx="1577493" cy="764947"/>
      </dsp:txXfrm>
    </dsp:sp>
    <dsp:sp modelId="{A1569525-8F50-46FE-A2D3-810D152A2F3A}">
      <dsp:nvSpPr>
        <dsp:cNvPr id="0" name=""/>
        <dsp:cNvSpPr/>
      </dsp:nvSpPr>
      <dsp:spPr>
        <a:xfrm>
          <a:off x="3592081" y="815689"/>
          <a:ext cx="162509" cy="609409"/>
        </a:xfrm>
        <a:custGeom>
          <a:avLst/>
          <a:gdLst/>
          <a:ahLst/>
          <a:cxnLst/>
          <a:rect l="0" t="0" r="0" b="0"/>
          <a:pathLst>
            <a:path>
              <a:moveTo>
                <a:pt x="0" y="0"/>
              </a:moveTo>
              <a:lnTo>
                <a:pt x="0" y="609409"/>
              </a:lnTo>
              <a:lnTo>
                <a:pt x="162509" y="6094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916EF0-F58F-41EC-B771-E6C36103D30C}">
      <dsp:nvSpPr>
        <dsp:cNvPr id="0" name=""/>
        <dsp:cNvSpPr/>
      </dsp:nvSpPr>
      <dsp:spPr>
        <a:xfrm>
          <a:off x="3754590" y="1018826"/>
          <a:ext cx="1300073" cy="812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pt-BR" sz="1000" kern="1200" dirty="0" smtClean="0"/>
            <a:t>Genéticos – </a:t>
          </a:r>
          <a:r>
            <a:rPr lang="pt-BR" sz="1000" kern="1200" dirty="0" err="1" smtClean="0"/>
            <a:t>herdabilidade</a:t>
          </a:r>
          <a:r>
            <a:rPr lang="pt-BR" sz="1000" kern="1200" dirty="0" smtClean="0"/>
            <a:t> de 73% - estudo com gêmeos. </a:t>
          </a:r>
          <a:endParaRPr lang="pt-BR" sz="1000" kern="1200" dirty="0"/>
        </a:p>
      </dsp:txBody>
      <dsp:txXfrm>
        <a:off x="3778389" y="1042625"/>
        <a:ext cx="1252475" cy="764947"/>
      </dsp:txXfrm>
    </dsp:sp>
    <dsp:sp modelId="{5F7A525A-896F-42EC-A25B-88A1A81EAA40}">
      <dsp:nvSpPr>
        <dsp:cNvPr id="0" name=""/>
        <dsp:cNvSpPr/>
      </dsp:nvSpPr>
      <dsp:spPr>
        <a:xfrm>
          <a:off x="3592081" y="815689"/>
          <a:ext cx="162509" cy="1625091"/>
        </a:xfrm>
        <a:custGeom>
          <a:avLst/>
          <a:gdLst/>
          <a:ahLst/>
          <a:cxnLst/>
          <a:rect l="0" t="0" r="0" b="0"/>
          <a:pathLst>
            <a:path>
              <a:moveTo>
                <a:pt x="0" y="0"/>
              </a:moveTo>
              <a:lnTo>
                <a:pt x="0" y="1625091"/>
              </a:lnTo>
              <a:lnTo>
                <a:pt x="162509" y="16250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47D77-B00B-4C76-9105-73599861BE74}">
      <dsp:nvSpPr>
        <dsp:cNvPr id="0" name=""/>
        <dsp:cNvSpPr/>
      </dsp:nvSpPr>
      <dsp:spPr>
        <a:xfrm>
          <a:off x="3754590" y="2034508"/>
          <a:ext cx="1300073" cy="812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pt-BR" sz="1000" kern="1200" dirty="0" smtClean="0"/>
            <a:t>Pais ansiosos – 5 x mais chance de TAS nos filhos</a:t>
          </a:r>
          <a:endParaRPr lang="pt-BR" sz="1000" kern="1200" dirty="0"/>
        </a:p>
      </dsp:txBody>
      <dsp:txXfrm>
        <a:off x="3778389" y="2058307"/>
        <a:ext cx="1252475" cy="764947"/>
      </dsp:txXfrm>
    </dsp:sp>
    <dsp:sp modelId="{53305995-6324-460E-BDB9-89CE268EB08F}">
      <dsp:nvSpPr>
        <dsp:cNvPr id="0" name=""/>
        <dsp:cNvSpPr/>
      </dsp:nvSpPr>
      <dsp:spPr>
        <a:xfrm>
          <a:off x="3592081" y="815689"/>
          <a:ext cx="162509" cy="2640773"/>
        </a:xfrm>
        <a:custGeom>
          <a:avLst/>
          <a:gdLst/>
          <a:ahLst/>
          <a:cxnLst/>
          <a:rect l="0" t="0" r="0" b="0"/>
          <a:pathLst>
            <a:path>
              <a:moveTo>
                <a:pt x="0" y="0"/>
              </a:moveTo>
              <a:lnTo>
                <a:pt x="0" y="2640773"/>
              </a:lnTo>
              <a:lnTo>
                <a:pt x="162509" y="26407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405262-506D-4DDA-A1F0-3002F79BB14E}">
      <dsp:nvSpPr>
        <dsp:cNvPr id="0" name=""/>
        <dsp:cNvSpPr/>
      </dsp:nvSpPr>
      <dsp:spPr>
        <a:xfrm>
          <a:off x="3754590" y="3050190"/>
          <a:ext cx="1300073" cy="812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pt-BR" sz="1000" kern="1200" dirty="0" smtClean="0"/>
            <a:t>Disfunção na </a:t>
          </a:r>
          <a:r>
            <a:rPr lang="pt-BR" sz="1000" kern="1200" dirty="0" err="1" smtClean="0"/>
            <a:t>amiígadala</a:t>
          </a:r>
          <a:r>
            <a:rPr lang="pt-BR" sz="1000" kern="1200" dirty="0" smtClean="0"/>
            <a:t> cerebral</a:t>
          </a:r>
          <a:endParaRPr lang="pt-BR" sz="1000" kern="1200" dirty="0"/>
        </a:p>
      </dsp:txBody>
      <dsp:txXfrm>
        <a:off x="3778389" y="3073989"/>
        <a:ext cx="1252475" cy="764947"/>
      </dsp:txXfrm>
    </dsp:sp>
    <dsp:sp modelId="{627DA0D5-BEC6-406E-B089-04B503DE4279}">
      <dsp:nvSpPr>
        <dsp:cNvPr id="0" name=""/>
        <dsp:cNvSpPr/>
      </dsp:nvSpPr>
      <dsp:spPr>
        <a:xfrm>
          <a:off x="5460936" y="3144"/>
          <a:ext cx="1625091" cy="812545"/>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pt-BR" sz="2500" kern="1200" dirty="0" smtClean="0"/>
            <a:t>Fatores ambientais</a:t>
          </a:r>
          <a:endParaRPr lang="pt-BR" sz="2500" kern="1200" dirty="0"/>
        </a:p>
      </dsp:txBody>
      <dsp:txXfrm>
        <a:off x="5484735" y="26943"/>
        <a:ext cx="1577493" cy="764947"/>
      </dsp:txXfrm>
    </dsp:sp>
    <dsp:sp modelId="{4E2B7D58-FB50-44F5-8854-228FFBCB0348}">
      <dsp:nvSpPr>
        <dsp:cNvPr id="0" name=""/>
        <dsp:cNvSpPr/>
      </dsp:nvSpPr>
      <dsp:spPr>
        <a:xfrm>
          <a:off x="5623445" y="815689"/>
          <a:ext cx="162509" cy="609409"/>
        </a:xfrm>
        <a:custGeom>
          <a:avLst/>
          <a:gdLst/>
          <a:ahLst/>
          <a:cxnLst/>
          <a:rect l="0" t="0" r="0" b="0"/>
          <a:pathLst>
            <a:path>
              <a:moveTo>
                <a:pt x="0" y="0"/>
              </a:moveTo>
              <a:lnTo>
                <a:pt x="0" y="609409"/>
              </a:lnTo>
              <a:lnTo>
                <a:pt x="162509" y="6094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E033F0-5465-43EF-B03D-590910B3DDB9}">
      <dsp:nvSpPr>
        <dsp:cNvPr id="0" name=""/>
        <dsp:cNvSpPr/>
      </dsp:nvSpPr>
      <dsp:spPr>
        <a:xfrm>
          <a:off x="5785954" y="1018826"/>
          <a:ext cx="1300073" cy="812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pt-BR" sz="1000" kern="1200" dirty="0" smtClean="0"/>
            <a:t>Familiares – baixo calor emocional parental, apego inseguro, conflitos parentais.</a:t>
          </a:r>
          <a:endParaRPr lang="pt-BR" sz="1000" kern="1200" dirty="0"/>
        </a:p>
      </dsp:txBody>
      <dsp:txXfrm>
        <a:off x="5809753" y="1042625"/>
        <a:ext cx="1252475" cy="764947"/>
      </dsp:txXfrm>
    </dsp:sp>
    <dsp:sp modelId="{D906C1EA-D882-4CD0-AE8A-741C57685A47}">
      <dsp:nvSpPr>
        <dsp:cNvPr id="0" name=""/>
        <dsp:cNvSpPr/>
      </dsp:nvSpPr>
      <dsp:spPr>
        <a:xfrm>
          <a:off x="5623445" y="815689"/>
          <a:ext cx="162509" cy="1625091"/>
        </a:xfrm>
        <a:custGeom>
          <a:avLst/>
          <a:gdLst/>
          <a:ahLst/>
          <a:cxnLst/>
          <a:rect l="0" t="0" r="0" b="0"/>
          <a:pathLst>
            <a:path>
              <a:moveTo>
                <a:pt x="0" y="0"/>
              </a:moveTo>
              <a:lnTo>
                <a:pt x="0" y="1625091"/>
              </a:lnTo>
              <a:lnTo>
                <a:pt x="162509" y="16250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66BB0-A6F5-4ADB-B474-954711319CA1}">
      <dsp:nvSpPr>
        <dsp:cNvPr id="0" name=""/>
        <dsp:cNvSpPr/>
      </dsp:nvSpPr>
      <dsp:spPr>
        <a:xfrm>
          <a:off x="5785954" y="2034508"/>
          <a:ext cx="1300073" cy="812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pt-BR" sz="1000" kern="1200" dirty="0" smtClean="0"/>
            <a:t>Experiências precoces – desastre, violência doméstica, nascimento de um irmão</a:t>
          </a:r>
          <a:endParaRPr lang="pt-BR" sz="1000" kern="1200" dirty="0"/>
        </a:p>
      </dsp:txBody>
      <dsp:txXfrm>
        <a:off x="5809753" y="2058307"/>
        <a:ext cx="1252475" cy="764947"/>
      </dsp:txXfrm>
    </dsp:sp>
    <dsp:sp modelId="{7DA787BE-95C3-45B9-AC18-A13B7E3CBF3A}">
      <dsp:nvSpPr>
        <dsp:cNvPr id="0" name=""/>
        <dsp:cNvSpPr/>
      </dsp:nvSpPr>
      <dsp:spPr>
        <a:xfrm>
          <a:off x="5623445" y="815689"/>
          <a:ext cx="162509" cy="2640773"/>
        </a:xfrm>
        <a:custGeom>
          <a:avLst/>
          <a:gdLst/>
          <a:ahLst/>
          <a:cxnLst/>
          <a:rect l="0" t="0" r="0" b="0"/>
          <a:pathLst>
            <a:path>
              <a:moveTo>
                <a:pt x="0" y="0"/>
              </a:moveTo>
              <a:lnTo>
                <a:pt x="0" y="2640773"/>
              </a:lnTo>
              <a:lnTo>
                <a:pt x="162509" y="26407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FC6503-EFD7-4D1F-912F-3BB65AD4EF57}">
      <dsp:nvSpPr>
        <dsp:cNvPr id="0" name=""/>
        <dsp:cNvSpPr/>
      </dsp:nvSpPr>
      <dsp:spPr>
        <a:xfrm>
          <a:off x="5785954" y="3050190"/>
          <a:ext cx="1300073" cy="812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pt-BR" sz="1000" kern="1200" dirty="0" smtClean="0"/>
            <a:t>Características e Temperamento da criança – medo de falhar, sexo feminino</a:t>
          </a:r>
          <a:endParaRPr lang="pt-BR" sz="1000" kern="1200" dirty="0"/>
        </a:p>
      </dsp:txBody>
      <dsp:txXfrm>
        <a:off x="5809753" y="3073989"/>
        <a:ext cx="1252475" cy="764947"/>
      </dsp:txXfrm>
    </dsp:sp>
    <dsp:sp modelId="{F4D0633D-C699-46F3-BFFD-766C014395AB}">
      <dsp:nvSpPr>
        <dsp:cNvPr id="0" name=""/>
        <dsp:cNvSpPr/>
      </dsp:nvSpPr>
      <dsp:spPr>
        <a:xfrm>
          <a:off x="5623445" y="815689"/>
          <a:ext cx="162509" cy="3656455"/>
        </a:xfrm>
        <a:custGeom>
          <a:avLst/>
          <a:gdLst/>
          <a:ahLst/>
          <a:cxnLst/>
          <a:rect l="0" t="0" r="0" b="0"/>
          <a:pathLst>
            <a:path>
              <a:moveTo>
                <a:pt x="0" y="0"/>
              </a:moveTo>
              <a:lnTo>
                <a:pt x="0" y="3656455"/>
              </a:lnTo>
              <a:lnTo>
                <a:pt x="162509" y="36564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27186-A804-457D-AEE0-107FFFDA1F55}">
      <dsp:nvSpPr>
        <dsp:cNvPr id="0" name=""/>
        <dsp:cNvSpPr/>
      </dsp:nvSpPr>
      <dsp:spPr>
        <a:xfrm>
          <a:off x="5785954" y="4065873"/>
          <a:ext cx="1300073" cy="812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pt-BR" sz="1000" kern="1200" dirty="0" smtClean="0"/>
            <a:t>Escola - </a:t>
          </a:r>
          <a:r>
            <a:rPr lang="pt-BR" sz="1000" kern="1200" dirty="0" err="1" smtClean="0"/>
            <a:t>bullying</a:t>
          </a:r>
          <a:endParaRPr lang="pt-BR" sz="1000" kern="1200" dirty="0"/>
        </a:p>
      </dsp:txBody>
      <dsp:txXfrm>
        <a:off x="5809753" y="4089672"/>
        <a:ext cx="1252475" cy="764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827E8-C0FF-423F-85B3-EBD21A07AD7A}">
      <dsp:nvSpPr>
        <dsp:cNvPr id="0" name=""/>
        <dsp:cNvSpPr/>
      </dsp:nvSpPr>
      <dsp:spPr>
        <a:xfrm>
          <a:off x="3628857" y="3745"/>
          <a:ext cx="1447948" cy="7239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pt-BR" sz="2300" kern="1200" dirty="0" smtClean="0"/>
            <a:t>ambientais</a:t>
          </a:r>
          <a:endParaRPr lang="pt-BR" sz="2300" kern="1200" dirty="0"/>
        </a:p>
      </dsp:txBody>
      <dsp:txXfrm>
        <a:off x="3650061" y="24949"/>
        <a:ext cx="1405540" cy="681566"/>
      </dsp:txXfrm>
    </dsp:sp>
    <dsp:sp modelId="{03B22DF9-D9B5-4201-A1EE-78E252B7BFCB}">
      <dsp:nvSpPr>
        <dsp:cNvPr id="0" name=""/>
        <dsp:cNvSpPr/>
      </dsp:nvSpPr>
      <dsp:spPr>
        <a:xfrm>
          <a:off x="3773652" y="727720"/>
          <a:ext cx="144794" cy="542980"/>
        </a:xfrm>
        <a:custGeom>
          <a:avLst/>
          <a:gdLst/>
          <a:ahLst/>
          <a:cxnLst/>
          <a:rect l="0" t="0" r="0" b="0"/>
          <a:pathLst>
            <a:path>
              <a:moveTo>
                <a:pt x="0" y="0"/>
              </a:moveTo>
              <a:lnTo>
                <a:pt x="0" y="542980"/>
              </a:lnTo>
              <a:lnTo>
                <a:pt x="144794" y="5429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C69B23-5B5D-4F0D-8D73-318E38FFE42D}">
      <dsp:nvSpPr>
        <dsp:cNvPr id="0" name=""/>
        <dsp:cNvSpPr/>
      </dsp:nvSpPr>
      <dsp:spPr>
        <a:xfrm>
          <a:off x="3918447" y="908713"/>
          <a:ext cx="1158359" cy="7239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pt-BR" sz="1100" kern="1200" dirty="0" smtClean="0"/>
            <a:t>superproteção</a:t>
          </a:r>
          <a:endParaRPr lang="pt-BR" sz="1100" kern="1200" dirty="0"/>
        </a:p>
      </dsp:txBody>
      <dsp:txXfrm>
        <a:off x="3939651" y="929917"/>
        <a:ext cx="1115951" cy="681566"/>
      </dsp:txXfrm>
    </dsp:sp>
    <dsp:sp modelId="{2DC6157D-1A3C-4851-A8BB-5B244AF9CFCE}">
      <dsp:nvSpPr>
        <dsp:cNvPr id="0" name=""/>
        <dsp:cNvSpPr/>
      </dsp:nvSpPr>
      <dsp:spPr>
        <a:xfrm>
          <a:off x="3773652" y="727720"/>
          <a:ext cx="144794" cy="1447948"/>
        </a:xfrm>
        <a:custGeom>
          <a:avLst/>
          <a:gdLst/>
          <a:ahLst/>
          <a:cxnLst/>
          <a:rect l="0" t="0" r="0" b="0"/>
          <a:pathLst>
            <a:path>
              <a:moveTo>
                <a:pt x="0" y="0"/>
              </a:moveTo>
              <a:lnTo>
                <a:pt x="0" y="1447948"/>
              </a:lnTo>
              <a:lnTo>
                <a:pt x="144794" y="14479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4B65D-0350-4741-A234-3703DD43F4E8}">
      <dsp:nvSpPr>
        <dsp:cNvPr id="0" name=""/>
        <dsp:cNvSpPr/>
      </dsp:nvSpPr>
      <dsp:spPr>
        <a:xfrm>
          <a:off x="3918447" y="1813681"/>
          <a:ext cx="1158359" cy="7239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pt-BR" sz="1100" kern="1200" dirty="0" smtClean="0"/>
            <a:t>Perda e separação parentais</a:t>
          </a:r>
          <a:endParaRPr lang="pt-BR" sz="1100" kern="1200" dirty="0"/>
        </a:p>
      </dsp:txBody>
      <dsp:txXfrm>
        <a:off x="3939651" y="1834885"/>
        <a:ext cx="1115951" cy="681566"/>
      </dsp:txXfrm>
    </dsp:sp>
    <dsp:sp modelId="{3D90E6DC-7D73-46F5-B0F0-649202741340}">
      <dsp:nvSpPr>
        <dsp:cNvPr id="0" name=""/>
        <dsp:cNvSpPr/>
      </dsp:nvSpPr>
      <dsp:spPr>
        <a:xfrm>
          <a:off x="3773652" y="727720"/>
          <a:ext cx="144794" cy="2352916"/>
        </a:xfrm>
        <a:custGeom>
          <a:avLst/>
          <a:gdLst/>
          <a:ahLst/>
          <a:cxnLst/>
          <a:rect l="0" t="0" r="0" b="0"/>
          <a:pathLst>
            <a:path>
              <a:moveTo>
                <a:pt x="0" y="0"/>
              </a:moveTo>
              <a:lnTo>
                <a:pt x="0" y="2352916"/>
              </a:lnTo>
              <a:lnTo>
                <a:pt x="144794" y="2352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3B5BA4-BE34-469D-ABA5-342C0B9A44E2}">
      <dsp:nvSpPr>
        <dsp:cNvPr id="0" name=""/>
        <dsp:cNvSpPr/>
      </dsp:nvSpPr>
      <dsp:spPr>
        <a:xfrm>
          <a:off x="3918447" y="2718649"/>
          <a:ext cx="1158359" cy="7239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pt-BR" sz="1100" kern="1200" dirty="0" smtClean="0"/>
            <a:t>Abuso físico e sexual</a:t>
          </a:r>
          <a:endParaRPr lang="pt-BR" sz="1100" kern="1200" dirty="0"/>
        </a:p>
      </dsp:txBody>
      <dsp:txXfrm>
        <a:off x="3939651" y="2739853"/>
        <a:ext cx="1115951" cy="681566"/>
      </dsp:txXfrm>
    </dsp:sp>
    <dsp:sp modelId="{720BB564-77B9-4999-B520-9BDAFAA11D23}">
      <dsp:nvSpPr>
        <dsp:cNvPr id="0" name=""/>
        <dsp:cNvSpPr/>
      </dsp:nvSpPr>
      <dsp:spPr>
        <a:xfrm>
          <a:off x="3773652" y="727720"/>
          <a:ext cx="144794" cy="3257884"/>
        </a:xfrm>
        <a:custGeom>
          <a:avLst/>
          <a:gdLst/>
          <a:ahLst/>
          <a:cxnLst/>
          <a:rect l="0" t="0" r="0" b="0"/>
          <a:pathLst>
            <a:path>
              <a:moveTo>
                <a:pt x="0" y="0"/>
              </a:moveTo>
              <a:lnTo>
                <a:pt x="0" y="3257884"/>
              </a:lnTo>
              <a:lnTo>
                <a:pt x="144794" y="3257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A2298C-EFBC-4A76-A8E9-EE81529384D2}">
      <dsp:nvSpPr>
        <dsp:cNvPr id="0" name=""/>
        <dsp:cNvSpPr/>
      </dsp:nvSpPr>
      <dsp:spPr>
        <a:xfrm>
          <a:off x="3918447" y="3623617"/>
          <a:ext cx="1158359" cy="7239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pt-BR" sz="1100" kern="1200" dirty="0" smtClean="0"/>
            <a:t>Encontros negativos com o objeto ou situações temidas</a:t>
          </a:r>
          <a:endParaRPr lang="pt-BR" sz="1100" kern="1200" dirty="0"/>
        </a:p>
      </dsp:txBody>
      <dsp:txXfrm>
        <a:off x="3939651" y="3644821"/>
        <a:ext cx="1115951" cy="681566"/>
      </dsp:txXfrm>
    </dsp:sp>
    <dsp:sp modelId="{D21DD06E-14E5-422E-B7DC-BFEB451A5089}">
      <dsp:nvSpPr>
        <dsp:cNvPr id="0" name=""/>
        <dsp:cNvSpPr/>
      </dsp:nvSpPr>
      <dsp:spPr>
        <a:xfrm>
          <a:off x="5438793" y="3745"/>
          <a:ext cx="1447948" cy="7239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pt-BR" sz="2300" kern="1200" dirty="0" smtClean="0"/>
            <a:t>genéticos</a:t>
          </a:r>
          <a:endParaRPr lang="pt-BR" sz="2300" kern="1200" dirty="0"/>
        </a:p>
      </dsp:txBody>
      <dsp:txXfrm>
        <a:off x="5459997" y="24949"/>
        <a:ext cx="1405540" cy="681566"/>
      </dsp:txXfrm>
    </dsp:sp>
    <dsp:sp modelId="{D02400F1-8E5B-4C5F-9130-1084D8F73B76}">
      <dsp:nvSpPr>
        <dsp:cNvPr id="0" name=""/>
        <dsp:cNvSpPr/>
      </dsp:nvSpPr>
      <dsp:spPr>
        <a:xfrm>
          <a:off x="5583588" y="727720"/>
          <a:ext cx="144794" cy="542980"/>
        </a:xfrm>
        <a:custGeom>
          <a:avLst/>
          <a:gdLst/>
          <a:ahLst/>
          <a:cxnLst/>
          <a:rect l="0" t="0" r="0" b="0"/>
          <a:pathLst>
            <a:path>
              <a:moveTo>
                <a:pt x="0" y="0"/>
              </a:moveTo>
              <a:lnTo>
                <a:pt x="0" y="542980"/>
              </a:lnTo>
              <a:lnTo>
                <a:pt x="144794" y="5429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42AE6-D88B-463B-8BCA-A8E1E9A37892}">
      <dsp:nvSpPr>
        <dsp:cNvPr id="0" name=""/>
        <dsp:cNvSpPr/>
      </dsp:nvSpPr>
      <dsp:spPr>
        <a:xfrm>
          <a:off x="5728383" y="908713"/>
          <a:ext cx="1158359" cy="7239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pt-BR" sz="1100" kern="1200" dirty="0" smtClean="0"/>
            <a:t>Susceptibilidade genética para a categoria de fobia</a:t>
          </a:r>
          <a:endParaRPr lang="pt-BR" sz="1100" kern="1200" dirty="0"/>
        </a:p>
      </dsp:txBody>
      <dsp:txXfrm>
        <a:off x="5749587" y="929917"/>
        <a:ext cx="1115951" cy="681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26F2B-9F9E-4513-957D-1FDD688891BE}">
      <dsp:nvSpPr>
        <dsp:cNvPr id="0" name=""/>
        <dsp:cNvSpPr/>
      </dsp:nvSpPr>
      <dsp:spPr>
        <a:xfrm>
          <a:off x="3082131" y="0"/>
          <a:ext cx="4351338" cy="4351338"/>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8C626-480D-453F-BFF0-E2166CA764C2}">
      <dsp:nvSpPr>
        <dsp:cNvPr id="0" name=""/>
        <dsp:cNvSpPr/>
      </dsp:nvSpPr>
      <dsp:spPr>
        <a:xfrm>
          <a:off x="3495508" y="413377"/>
          <a:ext cx="1697021" cy="16970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pt-BR" sz="1500" kern="1200" dirty="0" smtClean="0"/>
            <a:t>Não é a primeira opção</a:t>
          </a:r>
          <a:endParaRPr lang="pt-BR" sz="1500" kern="1200" dirty="0"/>
        </a:p>
      </dsp:txBody>
      <dsp:txXfrm>
        <a:off x="3578350" y="496219"/>
        <a:ext cx="1531337" cy="1531337"/>
      </dsp:txXfrm>
    </dsp:sp>
    <dsp:sp modelId="{EA9B26BA-024C-48FF-BF27-C238F0BB6634}">
      <dsp:nvSpPr>
        <dsp:cNvPr id="0" name=""/>
        <dsp:cNvSpPr/>
      </dsp:nvSpPr>
      <dsp:spPr>
        <a:xfrm>
          <a:off x="5323070" y="413377"/>
          <a:ext cx="1697021" cy="1697021"/>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pt-BR" sz="1500" kern="1200" smtClean="0"/>
            <a:t>Psicoeducação - Ansiedade como uma emoção normal, em todos os estágios de desenvolvimento; </a:t>
          </a:r>
          <a:endParaRPr lang="pt-BR" sz="1500" kern="1200"/>
        </a:p>
      </dsp:txBody>
      <dsp:txXfrm>
        <a:off x="5405912" y="496219"/>
        <a:ext cx="1531337" cy="1531337"/>
      </dsp:txXfrm>
    </dsp:sp>
    <dsp:sp modelId="{F5375E8C-A9D3-47F9-B7A2-4E10588A2915}">
      <dsp:nvSpPr>
        <dsp:cNvPr id="0" name=""/>
        <dsp:cNvSpPr/>
      </dsp:nvSpPr>
      <dsp:spPr>
        <a:xfrm>
          <a:off x="3495508" y="2240939"/>
          <a:ext cx="1697021" cy="1697021"/>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pt-BR" sz="1500" kern="1200" smtClean="0"/>
            <a:t>Manejo comportamental da ansiedade</a:t>
          </a:r>
          <a:endParaRPr lang="pt-BR" sz="1500" kern="1200"/>
        </a:p>
      </dsp:txBody>
      <dsp:txXfrm>
        <a:off x="3578350" y="2323781"/>
        <a:ext cx="1531337" cy="1531337"/>
      </dsp:txXfrm>
    </dsp:sp>
    <dsp:sp modelId="{A918130B-D2A7-4A2C-8B86-D66E7E76836B}">
      <dsp:nvSpPr>
        <dsp:cNvPr id="0" name=""/>
        <dsp:cNvSpPr/>
      </dsp:nvSpPr>
      <dsp:spPr>
        <a:xfrm>
          <a:off x="5323070" y="2240939"/>
          <a:ext cx="1697021" cy="1697021"/>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pt-BR" sz="1500" kern="1200" dirty="0" smtClean="0"/>
            <a:t>Psicoterapia - TCC é atualmente o tratamento com mais evidências embasando sua eficácia </a:t>
          </a:r>
          <a:endParaRPr lang="pt-BR" sz="1500" kern="1200" dirty="0"/>
        </a:p>
      </dsp:txBody>
      <dsp:txXfrm>
        <a:off x="5405912" y="2323781"/>
        <a:ext cx="1531337" cy="1531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D2E98-2578-430B-A4BD-45B4BD95438B}">
      <dsp:nvSpPr>
        <dsp:cNvPr id="0" name=""/>
        <dsp:cNvSpPr/>
      </dsp:nvSpPr>
      <dsp:spPr>
        <a:xfrm>
          <a:off x="788669" y="0"/>
          <a:ext cx="893826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0DD96-45D4-4A33-BBBE-2376BCBA481F}">
      <dsp:nvSpPr>
        <dsp:cNvPr id="0" name=""/>
        <dsp:cNvSpPr/>
      </dsp:nvSpPr>
      <dsp:spPr>
        <a:xfrm>
          <a:off x="417" y="1305401"/>
          <a:ext cx="1259253"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Dose baixa e titula </a:t>
          </a:r>
          <a:endParaRPr lang="pt-BR" sz="1400" kern="1200" dirty="0"/>
        </a:p>
      </dsp:txBody>
      <dsp:txXfrm>
        <a:off x="61889" y="1366873"/>
        <a:ext cx="1136309" cy="1617591"/>
      </dsp:txXfrm>
    </dsp:sp>
    <dsp:sp modelId="{0EED795F-414B-4F70-BA39-632438E5C5CB}">
      <dsp:nvSpPr>
        <dsp:cNvPr id="0" name=""/>
        <dsp:cNvSpPr/>
      </dsp:nvSpPr>
      <dsp:spPr>
        <a:xfrm>
          <a:off x="1322633" y="1305401"/>
          <a:ext cx="1259253" cy="1740535"/>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Efeitos colaterais</a:t>
          </a:r>
          <a:endParaRPr lang="pt-BR" sz="1400" kern="1200" dirty="0"/>
        </a:p>
      </dsp:txBody>
      <dsp:txXfrm>
        <a:off x="1384105" y="1366873"/>
        <a:ext cx="1136309" cy="1617591"/>
      </dsp:txXfrm>
    </dsp:sp>
    <dsp:sp modelId="{98E5EFCA-A797-476A-ABC0-713BDEEC5CC4}">
      <dsp:nvSpPr>
        <dsp:cNvPr id="0" name=""/>
        <dsp:cNvSpPr/>
      </dsp:nvSpPr>
      <dsp:spPr>
        <a:xfrm>
          <a:off x="2644849" y="1305401"/>
          <a:ext cx="1259253" cy="1740535"/>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Resposta clínica – começas a ser eficazes em 2 ou 4 semanas</a:t>
          </a:r>
          <a:endParaRPr lang="pt-BR" sz="1400" kern="1200" dirty="0"/>
        </a:p>
      </dsp:txBody>
      <dsp:txXfrm>
        <a:off x="2706321" y="1366873"/>
        <a:ext cx="1136309" cy="1617591"/>
      </dsp:txXfrm>
    </dsp:sp>
    <dsp:sp modelId="{2BD96F75-A501-455C-89CE-C27581782826}">
      <dsp:nvSpPr>
        <dsp:cNvPr id="0" name=""/>
        <dsp:cNvSpPr/>
      </dsp:nvSpPr>
      <dsp:spPr>
        <a:xfrm>
          <a:off x="3967065" y="1305401"/>
          <a:ext cx="1259253" cy="1740535"/>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Após 4 semana – melhora parcial – ajusta a dose</a:t>
          </a:r>
          <a:endParaRPr lang="pt-BR" sz="1400" kern="1200" dirty="0"/>
        </a:p>
      </dsp:txBody>
      <dsp:txXfrm>
        <a:off x="4028537" y="1366873"/>
        <a:ext cx="1136309" cy="1617591"/>
      </dsp:txXfrm>
    </dsp:sp>
    <dsp:sp modelId="{AC56D354-459B-43AA-9672-168EAF8AA742}">
      <dsp:nvSpPr>
        <dsp:cNvPr id="0" name=""/>
        <dsp:cNvSpPr/>
      </dsp:nvSpPr>
      <dsp:spPr>
        <a:xfrm>
          <a:off x="5289281" y="1305401"/>
          <a:ext cx="1259253" cy="1740535"/>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Até 8 semanas sem resposta – troca</a:t>
          </a:r>
          <a:endParaRPr lang="pt-BR" sz="1400" kern="1200" dirty="0"/>
        </a:p>
      </dsp:txBody>
      <dsp:txXfrm>
        <a:off x="5350753" y="1366873"/>
        <a:ext cx="1136309" cy="1617591"/>
      </dsp:txXfrm>
    </dsp:sp>
    <dsp:sp modelId="{A2F4B3FC-EB1A-4405-A20D-BB15194CE334}">
      <dsp:nvSpPr>
        <dsp:cNvPr id="0" name=""/>
        <dsp:cNvSpPr/>
      </dsp:nvSpPr>
      <dsp:spPr>
        <a:xfrm>
          <a:off x="6611497" y="1305401"/>
          <a:ext cx="1259253" cy="1740535"/>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Pode levar até 16 semanas para se ter uma melhora clínica significativa.</a:t>
          </a:r>
          <a:endParaRPr lang="pt-BR" sz="1400" kern="1200" dirty="0"/>
        </a:p>
      </dsp:txBody>
      <dsp:txXfrm>
        <a:off x="6672969" y="1366873"/>
        <a:ext cx="1136309" cy="1617591"/>
      </dsp:txXfrm>
    </dsp:sp>
    <dsp:sp modelId="{3518D75F-F317-44F8-8990-6D42CD153BC1}">
      <dsp:nvSpPr>
        <dsp:cNvPr id="0" name=""/>
        <dsp:cNvSpPr/>
      </dsp:nvSpPr>
      <dsp:spPr>
        <a:xfrm>
          <a:off x="7933713" y="1305401"/>
          <a:ext cx="1259253" cy="1740535"/>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Estudos mostram ocorrer benefício adicional ao longo de 6- 12 meses </a:t>
          </a:r>
          <a:endParaRPr lang="pt-BR" sz="1400" kern="1200" dirty="0"/>
        </a:p>
      </dsp:txBody>
      <dsp:txXfrm>
        <a:off x="7995185" y="1366873"/>
        <a:ext cx="1136309" cy="1617591"/>
      </dsp:txXfrm>
    </dsp:sp>
    <dsp:sp modelId="{E688AAB4-D464-421A-8AA6-959E38E4F4F9}">
      <dsp:nvSpPr>
        <dsp:cNvPr id="0" name=""/>
        <dsp:cNvSpPr/>
      </dsp:nvSpPr>
      <dsp:spPr>
        <a:xfrm>
          <a:off x="9255929" y="1305401"/>
          <a:ext cx="1259253"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Tratar até um ano depois da remissão completa</a:t>
          </a:r>
          <a:endParaRPr lang="pt-BR" sz="1400" kern="1200" dirty="0"/>
        </a:p>
      </dsp:txBody>
      <dsp:txXfrm>
        <a:off x="9317401" y="1366873"/>
        <a:ext cx="1136309" cy="161759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C9B4C-6213-4111-986B-9C909334CD67}" type="datetimeFigureOut">
              <a:rPr lang="pt-BR" smtClean="0"/>
              <a:t>02/09/2017</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229FA-8C8A-49EA-812A-A9D37C5B6056}" type="slidenum">
              <a:rPr lang="pt-BR" smtClean="0"/>
              <a:t>‹nº›</a:t>
            </a:fld>
            <a:endParaRPr lang="pt-BR"/>
          </a:p>
        </p:txBody>
      </p:sp>
    </p:spTree>
    <p:extLst>
      <p:ext uri="{BB962C8B-B14F-4D97-AF65-F5344CB8AC3E}">
        <p14:creationId xmlns:p14="http://schemas.microsoft.com/office/powerpoint/2010/main" val="33367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1229FA-8C8A-49EA-812A-A9D37C5B6056}" type="slidenum">
              <a:rPr lang="pt-BR" smtClean="0"/>
              <a:t>29</a:t>
            </a:fld>
            <a:endParaRPr lang="pt-BR"/>
          </a:p>
        </p:txBody>
      </p:sp>
    </p:spTree>
    <p:extLst>
      <p:ext uri="{BB962C8B-B14F-4D97-AF65-F5344CB8AC3E}">
        <p14:creationId xmlns:p14="http://schemas.microsoft.com/office/powerpoint/2010/main" val="46685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01229FA-8C8A-49EA-812A-A9D37C5B6056}" type="slidenum">
              <a:rPr lang="pt-BR" smtClean="0"/>
              <a:t>39</a:t>
            </a:fld>
            <a:endParaRPr lang="pt-BR"/>
          </a:p>
        </p:txBody>
      </p:sp>
    </p:spTree>
    <p:extLst>
      <p:ext uri="{BB962C8B-B14F-4D97-AF65-F5344CB8AC3E}">
        <p14:creationId xmlns:p14="http://schemas.microsoft.com/office/powerpoint/2010/main" val="371117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EA66BB-7F64-794B-AC66-A9B4200D337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8B7DA83D-A73C-6E4C-A738-766A3DCBA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4CA901D7-9688-244B-B768-CC6DEC707E9E}"/>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5" name="Espaço Reservado para Rodapé 4">
            <a:extLst>
              <a:ext uri="{FF2B5EF4-FFF2-40B4-BE49-F238E27FC236}">
                <a16:creationId xmlns:a16="http://schemas.microsoft.com/office/drawing/2014/main" xmlns="" id="{12811498-6E5E-E342-A7DA-A31F335CC7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5C57A72-5A90-5C47-BB2A-9B910FD9AECA}"/>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60036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F0A71E-8B56-C846-8F39-BFD2FA44A06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EB9AEDD5-AC7F-5C4E-9D30-A1ADFC2E4DDC}"/>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FD60BE6B-6B45-3740-BA06-C727A40B2C6B}"/>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5" name="Espaço Reservado para Rodapé 4">
            <a:extLst>
              <a:ext uri="{FF2B5EF4-FFF2-40B4-BE49-F238E27FC236}">
                <a16:creationId xmlns:a16="http://schemas.microsoft.com/office/drawing/2014/main" xmlns="" id="{D7B12F02-C955-C541-9E69-6252E33F721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E4AA515F-6D63-094B-B882-135DB7CBDC39}"/>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168466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1BF396C-601C-1243-BD07-D1CAA81890C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F1EDFF7A-18DF-0741-A39B-13A906C82030}"/>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B57CEF5E-3F3B-7A40-9629-6C61749DC89A}"/>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5" name="Espaço Reservado para Rodapé 4">
            <a:extLst>
              <a:ext uri="{FF2B5EF4-FFF2-40B4-BE49-F238E27FC236}">
                <a16:creationId xmlns:a16="http://schemas.microsoft.com/office/drawing/2014/main" xmlns="" id="{3BEBFF40-199C-2046-B53C-E0AE9B4CB3F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9507E4E7-0170-D842-97C7-2B62F4A0AB89}"/>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420852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33294E-3913-EC4D-A6FF-731964FA6FA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DFD69250-ABE9-2D4C-AF8B-5A0CA91BD109}"/>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CAB5060-373F-5444-AAFF-266AD428DA84}"/>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5" name="Espaço Reservado para Rodapé 4">
            <a:extLst>
              <a:ext uri="{FF2B5EF4-FFF2-40B4-BE49-F238E27FC236}">
                <a16:creationId xmlns:a16="http://schemas.microsoft.com/office/drawing/2014/main" xmlns="" id="{FAE78918-B6A6-0142-8CD3-49752EB56D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4800CDA8-DBAD-C541-BE2A-30284F3C42A9}"/>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100038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550749-A8AC-3941-863C-CF2999FA3A5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8981D8C1-76B9-BE43-8257-6133B2D88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xmlns="" id="{C03F9ED6-65E7-C648-8DA1-97D7A9F365C1}"/>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5" name="Espaço Reservado para Rodapé 4">
            <a:extLst>
              <a:ext uri="{FF2B5EF4-FFF2-40B4-BE49-F238E27FC236}">
                <a16:creationId xmlns:a16="http://schemas.microsoft.com/office/drawing/2014/main" xmlns="" id="{1AB268E3-4ABB-A741-9B59-0CC39A3C871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DF1B52E0-6ADA-264F-A553-CBC997E05213}"/>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289850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83A35A-7D9D-934F-829F-4400524F810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B4E78F40-4D7C-2342-B52A-341EC77CB60D}"/>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5FD78A43-06EE-694C-8505-94AA8CC1AF37}"/>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B3FB7651-3CEF-5B40-87DE-022322013687}"/>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6" name="Espaço Reservado para Rodapé 5">
            <a:extLst>
              <a:ext uri="{FF2B5EF4-FFF2-40B4-BE49-F238E27FC236}">
                <a16:creationId xmlns:a16="http://schemas.microsoft.com/office/drawing/2014/main" xmlns="" id="{2C5EB97F-3D3E-4646-96E0-FE5F1AE8C95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C2B9255D-FF19-EC4E-B403-2192C9414EC8}"/>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49818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ADC80D-61AD-AF49-B61A-47A11AD9E51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26175C1B-80E0-034A-BFF6-B0BEA5B81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F5A4DB5D-6221-EE41-8A89-7EE4E3CB45B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580CE585-3637-6B42-B6C9-7CB6F7196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CF574BA0-DE22-7B41-BC7D-CA5C6C6375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DD3A99A4-A3DA-234B-8321-5EB2ACB2A129}"/>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8" name="Espaço Reservado para Rodapé 7">
            <a:extLst>
              <a:ext uri="{FF2B5EF4-FFF2-40B4-BE49-F238E27FC236}">
                <a16:creationId xmlns:a16="http://schemas.microsoft.com/office/drawing/2014/main" xmlns="" id="{903F5B43-DDFD-A14C-9020-9EA98AF2073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1DCBD3E5-C24C-D341-9866-4F022FAA387D}"/>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114581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B17818-06BC-A347-A103-5BB91959DB1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8B624D62-CF27-1545-AE04-052B0F52DF74}"/>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4" name="Espaço Reservado para Rodapé 3">
            <a:extLst>
              <a:ext uri="{FF2B5EF4-FFF2-40B4-BE49-F238E27FC236}">
                <a16:creationId xmlns:a16="http://schemas.microsoft.com/office/drawing/2014/main" xmlns="" id="{DBF180CB-7BB6-8A49-A02F-065D9A68C5E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B602CCE4-1E5A-8646-81FC-9999640FD326}"/>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398623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57F56B02-A303-294B-AECF-BB99D4C5F2C2}"/>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3" name="Espaço Reservado para Rodapé 2">
            <a:extLst>
              <a:ext uri="{FF2B5EF4-FFF2-40B4-BE49-F238E27FC236}">
                <a16:creationId xmlns:a16="http://schemas.microsoft.com/office/drawing/2014/main" xmlns="" id="{C32679B3-7CBA-0648-897B-61D7FC48DFD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A6F12AD0-5DA5-DF4E-905B-651BE4B02878}"/>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296388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684D9C-C025-BB4E-83F9-8129A45E759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83B1CAED-B5E4-5A4B-8A5A-32AF37B10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9A2457A1-BCD7-824F-8647-E9498E6AD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75E2DEF2-37ED-E645-840C-DDE45C0626A4}"/>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6" name="Espaço Reservado para Rodapé 5">
            <a:extLst>
              <a:ext uri="{FF2B5EF4-FFF2-40B4-BE49-F238E27FC236}">
                <a16:creationId xmlns:a16="http://schemas.microsoft.com/office/drawing/2014/main" xmlns="" id="{87A72634-D289-2B4F-8D05-1A9442C758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126F3091-A081-394F-B3AF-1EDA958727B8}"/>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281967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6D2080-3B48-7B4B-8D98-1E13B7AEEB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DEB17C97-F60E-9F4A-BCE9-732C9EDEC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06DDB229-BD76-7B4A-9D8C-C4998A16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42472F8C-F991-4041-A5DE-193617EE74E8}"/>
              </a:ext>
            </a:extLst>
          </p:cNvPr>
          <p:cNvSpPr>
            <a:spLocks noGrp="1"/>
          </p:cNvSpPr>
          <p:nvPr>
            <p:ph type="dt" sz="half" idx="10"/>
          </p:nvPr>
        </p:nvSpPr>
        <p:spPr/>
        <p:txBody>
          <a:bodyPr/>
          <a:lstStyle/>
          <a:p>
            <a:fld id="{05E2A4EB-F00F-BD45-A8EF-D76B5050AB35}" type="datetimeFigureOut">
              <a:rPr lang="pt-BR" smtClean="0"/>
              <a:t>02/09/2017</a:t>
            </a:fld>
            <a:endParaRPr lang="pt-BR"/>
          </a:p>
        </p:txBody>
      </p:sp>
      <p:sp>
        <p:nvSpPr>
          <p:cNvPr id="6" name="Espaço Reservado para Rodapé 5">
            <a:extLst>
              <a:ext uri="{FF2B5EF4-FFF2-40B4-BE49-F238E27FC236}">
                <a16:creationId xmlns:a16="http://schemas.microsoft.com/office/drawing/2014/main" xmlns="" id="{3D715C50-48A3-DC4C-B7FC-E6AD8CA5D92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1B5ADA07-8E39-D54D-A7EB-2CA7F01EEA34}"/>
              </a:ext>
            </a:extLst>
          </p:cNvPr>
          <p:cNvSpPr>
            <a:spLocks noGrp="1"/>
          </p:cNvSpPr>
          <p:nvPr>
            <p:ph type="sldNum" sz="quarter" idx="12"/>
          </p:nvPr>
        </p:nvSpPr>
        <p:spPr/>
        <p:txBody>
          <a:bodyPr/>
          <a:lstStyle/>
          <a:p>
            <a:fld id="{0F8380B2-2FC3-7149-8B24-8AE6B2A43137}" type="slidenum">
              <a:rPr lang="pt-BR" smtClean="0"/>
              <a:t>‹nº›</a:t>
            </a:fld>
            <a:endParaRPr lang="pt-BR"/>
          </a:p>
        </p:txBody>
      </p:sp>
    </p:spTree>
    <p:extLst>
      <p:ext uri="{BB962C8B-B14F-4D97-AF65-F5344CB8AC3E}">
        <p14:creationId xmlns:p14="http://schemas.microsoft.com/office/powerpoint/2010/main" val="346207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310636DE-4616-D14C-AEB8-116F2E889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AB16C5C4-1C95-5B41-B484-C9F6B3F0D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C97066C3-B2A3-814A-963E-806B1BD1B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2A4EB-F00F-BD45-A8EF-D76B5050AB35}" type="datetimeFigureOut">
              <a:rPr lang="pt-BR" smtClean="0"/>
              <a:t>02/09/2017</a:t>
            </a:fld>
            <a:endParaRPr lang="pt-BR"/>
          </a:p>
        </p:txBody>
      </p:sp>
      <p:sp>
        <p:nvSpPr>
          <p:cNvPr id="5" name="Espaço Reservado para Rodapé 4">
            <a:extLst>
              <a:ext uri="{FF2B5EF4-FFF2-40B4-BE49-F238E27FC236}">
                <a16:creationId xmlns:a16="http://schemas.microsoft.com/office/drawing/2014/main" xmlns="" id="{E7B7191D-FB07-764C-838A-459D0CEDB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E55438EB-8025-DF4C-9839-576878570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380B2-2FC3-7149-8B24-8AE6B2A43137}" type="slidenum">
              <a:rPr lang="pt-BR" smtClean="0"/>
              <a:t>‹nº›</a:t>
            </a:fld>
            <a:endParaRPr lang="pt-BR"/>
          </a:p>
        </p:txBody>
      </p:sp>
    </p:spTree>
    <p:extLst>
      <p:ext uri="{BB962C8B-B14F-4D97-AF65-F5344CB8AC3E}">
        <p14:creationId xmlns:p14="http://schemas.microsoft.com/office/powerpoint/2010/main" val="459294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5F9288-4ACE-C04D-8777-ECBA527B4D14}"/>
              </a:ext>
            </a:extLst>
          </p:cNvPr>
          <p:cNvSpPr>
            <a:spLocks noGrp="1"/>
          </p:cNvSpPr>
          <p:nvPr>
            <p:ph type="ctrTitle"/>
          </p:nvPr>
        </p:nvSpPr>
        <p:spPr/>
        <p:txBody>
          <a:bodyPr/>
          <a:lstStyle/>
          <a:p>
            <a:r>
              <a:rPr lang="pt-BR" dirty="0"/>
              <a:t>Ansiedade de separação</a:t>
            </a:r>
          </a:p>
        </p:txBody>
      </p:sp>
      <p:sp>
        <p:nvSpPr>
          <p:cNvPr id="3" name="Subtítulo 2">
            <a:extLst>
              <a:ext uri="{FF2B5EF4-FFF2-40B4-BE49-F238E27FC236}">
                <a16:creationId xmlns:a16="http://schemas.microsoft.com/office/drawing/2014/main" xmlns="" id="{8BA13ACB-0322-9945-AD86-2682F7FD1CB8}"/>
              </a:ext>
            </a:extLst>
          </p:cNvPr>
          <p:cNvSpPr>
            <a:spLocks noGrp="1"/>
          </p:cNvSpPr>
          <p:nvPr>
            <p:ph type="subTitle" idx="1"/>
          </p:nvPr>
        </p:nvSpPr>
        <p:spPr/>
        <p:txBody>
          <a:bodyPr>
            <a:normAutofit/>
          </a:bodyPr>
          <a:lstStyle/>
          <a:p>
            <a:r>
              <a:rPr lang="pt-BR" dirty="0"/>
              <a:t>Thais Feitosa</a:t>
            </a:r>
          </a:p>
          <a:p>
            <a:r>
              <a:rPr lang="pt-BR" sz="1400" dirty="0"/>
              <a:t>Psiquiatra da Infância e Adolescência</a:t>
            </a:r>
          </a:p>
          <a:p>
            <a:r>
              <a:rPr lang="pt-BR" sz="1400" dirty="0"/>
              <a:t>Terapeuta cognitivo comportamental</a:t>
            </a:r>
          </a:p>
          <a:p>
            <a:r>
              <a:rPr lang="pt-BR" sz="1400" dirty="0"/>
              <a:t>Mestranda em Desenvolvimento Infantil</a:t>
            </a:r>
          </a:p>
          <a:p>
            <a:endParaRPr lang="pt-BR" dirty="0"/>
          </a:p>
        </p:txBody>
      </p:sp>
    </p:spTree>
    <p:extLst>
      <p:ext uri="{BB962C8B-B14F-4D97-AF65-F5344CB8AC3E}">
        <p14:creationId xmlns:p14="http://schemas.microsoft.com/office/powerpoint/2010/main" val="171778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EBEA13-85AA-894C-91BB-958496864360}"/>
              </a:ext>
            </a:extLst>
          </p:cNvPr>
          <p:cNvSpPr>
            <a:spLocks noGrp="1"/>
          </p:cNvSpPr>
          <p:nvPr>
            <p:ph type="title"/>
          </p:nvPr>
        </p:nvSpPr>
        <p:spPr/>
        <p:txBody>
          <a:bodyPr/>
          <a:lstStyle/>
          <a:p>
            <a:r>
              <a:rPr lang="pt-BR" dirty="0"/>
              <a:t>Critérios diagnósticos </a:t>
            </a:r>
          </a:p>
        </p:txBody>
      </p:sp>
      <p:sp>
        <p:nvSpPr>
          <p:cNvPr id="3" name="Espaço Reservado para Conteúdo 2">
            <a:extLst>
              <a:ext uri="{FF2B5EF4-FFF2-40B4-BE49-F238E27FC236}">
                <a16:creationId xmlns:a16="http://schemas.microsoft.com/office/drawing/2014/main" xmlns="" id="{CB4C4573-F987-004A-9CE8-CC76C53ECE8F}"/>
              </a:ext>
            </a:extLst>
          </p:cNvPr>
          <p:cNvSpPr>
            <a:spLocks noGrp="1"/>
          </p:cNvSpPr>
          <p:nvPr>
            <p:ph idx="1"/>
          </p:nvPr>
        </p:nvSpPr>
        <p:spPr/>
        <p:txBody>
          <a:bodyPr/>
          <a:lstStyle/>
          <a:p>
            <a:pPr marL="0" indent="0">
              <a:buNone/>
            </a:pPr>
            <a:endParaRPr lang="pt-BR"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62007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00400"/>
            <a:ext cx="53721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have direita 3"/>
          <p:cNvSpPr/>
          <p:nvPr/>
        </p:nvSpPr>
        <p:spPr>
          <a:xfrm>
            <a:off x="8077200" y="3200400"/>
            <a:ext cx="2286000"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pt-BR" dirty="0" smtClean="0">
                <a:solidFill>
                  <a:srgbClr val="FF0000"/>
                </a:solidFill>
              </a:rPr>
              <a:t>3 ou +</a:t>
            </a:r>
            <a:endParaRPr lang="pt-BR" dirty="0">
              <a:solidFill>
                <a:srgbClr val="FF0000"/>
              </a:solidFill>
            </a:endParaRPr>
          </a:p>
        </p:txBody>
      </p:sp>
    </p:spTree>
    <p:extLst>
      <p:ext uri="{BB962C8B-B14F-4D97-AF65-F5344CB8AC3E}">
        <p14:creationId xmlns:p14="http://schemas.microsoft.com/office/powerpoint/2010/main" val="73994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7800" y="533400"/>
            <a:ext cx="10515600" cy="1325563"/>
          </a:xfrm>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8430165" cy="2319337"/>
          </a:xfrm>
          <a:prstGeom prst="rect">
            <a:avLst/>
          </a:prstGeom>
          <a:ln>
            <a:headEnd/>
            <a:tailEnd/>
          </a:ln>
        </p:spPr>
        <p:style>
          <a:lnRef idx="2">
            <a:schemeClr val="dk1"/>
          </a:lnRef>
          <a:fillRef idx="1">
            <a:schemeClr val="lt1"/>
          </a:fillRef>
          <a:effectRef idx="0">
            <a:schemeClr val="dk1"/>
          </a:effectRef>
          <a:fontRef idx="minor">
            <a:schemeClr val="dk1"/>
          </a:fontRef>
        </p:style>
      </p:pic>
      <p:cxnSp>
        <p:nvCxnSpPr>
          <p:cNvPr id="7" name="Conector reto 6"/>
          <p:cNvCxnSpPr/>
          <p:nvPr/>
        </p:nvCxnSpPr>
        <p:spPr>
          <a:xfrm>
            <a:off x="7772400" y="2286000"/>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33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7AD95A-CC6D-994F-9E00-6969BBA29C8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C30D5070-FFE5-AD4C-93F1-0B0D69A259B5}"/>
              </a:ext>
            </a:extLst>
          </p:cNvPr>
          <p:cNvSpPr>
            <a:spLocks noGrp="1"/>
          </p:cNvSpPr>
          <p:nvPr>
            <p:ph idx="1"/>
          </p:nvPr>
        </p:nvSpPr>
        <p:spPr/>
        <p:txBody>
          <a:bodyPr/>
          <a:lstStyle/>
          <a:p>
            <a:r>
              <a:rPr lang="pt-BR" dirty="0"/>
              <a:t>Frequentemente precursora da fobia escolar- ¾ crianças apresentam</a:t>
            </a:r>
          </a:p>
          <a:p>
            <a:endParaRPr lang="pt-BR" dirty="0"/>
          </a:p>
          <a:p>
            <a:endParaRPr lang="pt-BR" dirty="0"/>
          </a:p>
        </p:txBody>
      </p:sp>
    </p:spTree>
    <p:extLst>
      <p:ext uri="{BB962C8B-B14F-4D97-AF65-F5344CB8AC3E}">
        <p14:creationId xmlns:p14="http://schemas.microsoft.com/office/powerpoint/2010/main" val="233022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Diagnóstico diferencial....</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a:t>Ansiedade normal do </a:t>
            </a:r>
            <a:r>
              <a:rPr lang="pt-BR" dirty="0" smtClean="0"/>
              <a:t>desenvolvimento – sintomas autolimitados</a:t>
            </a:r>
          </a:p>
          <a:p>
            <a:endParaRPr lang="pt-BR" dirty="0"/>
          </a:p>
          <a:p>
            <a:r>
              <a:rPr lang="pt-BR" dirty="0"/>
              <a:t>Enfermidades </a:t>
            </a:r>
            <a:r>
              <a:rPr lang="pt-BR" dirty="0" smtClean="0"/>
              <a:t>clínicas – sintomas não seriam restritos a situações de separação</a:t>
            </a:r>
          </a:p>
          <a:p>
            <a:endParaRPr lang="pt-BR" dirty="0"/>
          </a:p>
          <a:p>
            <a:r>
              <a:rPr lang="pt-BR" dirty="0" smtClean="0"/>
              <a:t>Outros transtornos de ansiedade – fobia social, TAG...</a:t>
            </a:r>
          </a:p>
          <a:p>
            <a:endParaRPr lang="pt-BR" dirty="0"/>
          </a:p>
          <a:p>
            <a:r>
              <a:rPr lang="pt-BR" dirty="0" smtClean="0"/>
              <a:t>Uso de substâncias por adolescentes – </a:t>
            </a:r>
            <a:r>
              <a:rPr lang="pt-BR" dirty="0" smtClean="0"/>
              <a:t>álcool </a:t>
            </a:r>
            <a:r>
              <a:rPr lang="pt-BR" dirty="0" smtClean="0"/>
              <a:t>, maconha </a:t>
            </a:r>
          </a:p>
          <a:p>
            <a:endParaRPr lang="pt-BR" dirty="0"/>
          </a:p>
          <a:p>
            <a:r>
              <a:rPr lang="pt-BR" dirty="0"/>
              <a:t>Circunstâncias ambientais </a:t>
            </a:r>
            <a:r>
              <a:rPr lang="pt-BR" dirty="0" smtClean="0"/>
              <a:t>adversas -  violência </a:t>
            </a:r>
            <a:r>
              <a:rPr lang="pt-BR" dirty="0"/>
              <a:t>na escola (ex.: violência associada a gangues), sofrer </a:t>
            </a:r>
            <a:r>
              <a:rPr lang="pt-BR" dirty="0" err="1"/>
              <a:t>bullying</a:t>
            </a:r>
            <a:r>
              <a:rPr lang="pt-BR" dirty="0"/>
              <a:t>, reações de luto.</a:t>
            </a:r>
            <a:endParaRPr lang="pt-BR" dirty="0" smtClean="0"/>
          </a:p>
          <a:p>
            <a:endParaRPr lang="pt-BR" dirty="0" smtClean="0"/>
          </a:p>
          <a:p>
            <a:endParaRPr lang="pt-BR" dirty="0"/>
          </a:p>
          <a:p>
            <a:endParaRPr lang="pt-BR" dirty="0"/>
          </a:p>
        </p:txBody>
      </p:sp>
    </p:spTree>
    <p:extLst>
      <p:ext uri="{BB962C8B-B14F-4D97-AF65-F5344CB8AC3E}">
        <p14:creationId xmlns:p14="http://schemas.microsoft.com/office/powerpoint/2010/main" val="148767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D7C97A-E745-C940-8FF3-600D4A9974E7}"/>
              </a:ext>
            </a:extLst>
          </p:cNvPr>
          <p:cNvSpPr>
            <a:spLocks noGrp="1"/>
          </p:cNvSpPr>
          <p:nvPr>
            <p:ph type="title"/>
          </p:nvPr>
        </p:nvSpPr>
        <p:spPr/>
        <p:txBody>
          <a:bodyPr/>
          <a:lstStyle/>
          <a:p>
            <a:r>
              <a:rPr lang="pt-BR" dirty="0"/>
              <a:t>Comorbidades</a:t>
            </a:r>
          </a:p>
        </p:txBody>
      </p:sp>
      <p:sp>
        <p:nvSpPr>
          <p:cNvPr id="3" name="Espaço Reservado para Conteúdo 2">
            <a:extLst>
              <a:ext uri="{FF2B5EF4-FFF2-40B4-BE49-F238E27FC236}">
                <a16:creationId xmlns:a16="http://schemas.microsoft.com/office/drawing/2014/main" xmlns="" id="{25EEF706-2B23-A241-9336-8B1E87F151A8}"/>
              </a:ext>
            </a:extLst>
          </p:cNvPr>
          <p:cNvSpPr>
            <a:spLocks noGrp="1"/>
          </p:cNvSpPr>
          <p:nvPr>
            <p:ph idx="1"/>
          </p:nvPr>
        </p:nvSpPr>
        <p:spPr/>
        <p:txBody>
          <a:bodyPr/>
          <a:lstStyle/>
          <a:p>
            <a:r>
              <a:rPr lang="pt-BR" dirty="0"/>
              <a:t>Em crianças -  transtorno de ansiedade </a:t>
            </a:r>
            <a:r>
              <a:rPr lang="pt-BR" dirty="0" smtClean="0"/>
              <a:t>generalizada, fobia específica e </a:t>
            </a:r>
            <a:r>
              <a:rPr lang="pt-BR" dirty="0"/>
              <a:t>são mais propícias a evitarem a escola, resultando em abandono </a:t>
            </a:r>
            <a:r>
              <a:rPr lang="pt-BR" dirty="0" smtClean="0"/>
              <a:t>escolar.</a:t>
            </a:r>
          </a:p>
          <a:p>
            <a:pPr marL="0" indent="0" algn="r">
              <a:buNone/>
            </a:pPr>
            <a:r>
              <a:rPr lang="pt-BR" sz="1000" dirty="0"/>
              <a:t>Kendall et al, 2001; </a:t>
            </a:r>
            <a:r>
              <a:rPr lang="pt-BR" sz="1000" dirty="0" err="1"/>
              <a:t>Verduin</a:t>
            </a:r>
            <a:r>
              <a:rPr lang="pt-BR" sz="1000" dirty="0"/>
              <a:t> et al, 2003</a:t>
            </a:r>
          </a:p>
          <a:p>
            <a:endParaRPr lang="pt-BR" dirty="0"/>
          </a:p>
          <a:p>
            <a:r>
              <a:rPr lang="pt-BR" dirty="0"/>
              <a:t>Em adultos – fobia específica, transtorno obsessivo-compulsivo e transtornos da personalidade. </a:t>
            </a:r>
            <a:endParaRPr lang="pt-BR" dirty="0" smtClean="0"/>
          </a:p>
          <a:p>
            <a:pPr marL="0" indent="0" algn="r">
              <a:buNone/>
            </a:pPr>
            <a:r>
              <a:rPr lang="pt-BR" sz="1000" dirty="0"/>
              <a:t>American </a:t>
            </a:r>
            <a:r>
              <a:rPr lang="pt-BR" sz="1000" dirty="0" err="1"/>
              <a:t>Psychiatric</a:t>
            </a:r>
            <a:r>
              <a:rPr lang="pt-BR" sz="1000" dirty="0"/>
              <a:t> </a:t>
            </a:r>
            <a:r>
              <a:rPr lang="pt-BR" sz="1000" dirty="0" err="1"/>
              <a:t>Association</a:t>
            </a:r>
            <a:r>
              <a:rPr lang="pt-BR" sz="1000" dirty="0"/>
              <a:t>, 2014</a:t>
            </a:r>
            <a:endParaRPr lang="pt-BR" sz="1000" dirty="0">
              <a:solidFill>
                <a:srgbClr val="000000"/>
              </a:solidFill>
              <a:latin typeface="Helvetica Neue" panose="02000503000000020004" pitchFamily="2"/>
            </a:endParaRPr>
          </a:p>
          <a:p>
            <a:pPr marL="0" indent="0" algn="r">
              <a:buNone/>
            </a:pPr>
            <a:endParaRPr lang="pt-BR" sz="1000" dirty="0" smtClean="0"/>
          </a:p>
          <a:p>
            <a:pPr marL="0" indent="0" algn="r">
              <a:buNone/>
            </a:pPr>
            <a:endParaRPr lang="pt-BR" sz="1000" dirty="0"/>
          </a:p>
        </p:txBody>
      </p:sp>
    </p:spTree>
    <p:extLst>
      <p:ext uri="{BB962C8B-B14F-4D97-AF65-F5344CB8AC3E}">
        <p14:creationId xmlns:p14="http://schemas.microsoft.com/office/powerpoint/2010/main" val="176596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B18AE8-BD15-6645-80F4-9040B3C4386C}"/>
              </a:ext>
            </a:extLst>
          </p:cNvPr>
          <p:cNvSpPr>
            <a:spLocks noGrp="1"/>
          </p:cNvSpPr>
          <p:nvPr>
            <p:ph type="title"/>
          </p:nvPr>
        </p:nvSpPr>
        <p:spPr/>
        <p:txBody>
          <a:bodyPr/>
          <a:lstStyle/>
          <a:p>
            <a:r>
              <a:rPr lang="pt-BR" dirty="0"/>
              <a:t>Complicações </a:t>
            </a:r>
          </a:p>
        </p:txBody>
      </p:sp>
      <p:sp>
        <p:nvSpPr>
          <p:cNvPr id="3" name="Espaço Reservado para Conteúdo 2">
            <a:extLst>
              <a:ext uri="{FF2B5EF4-FFF2-40B4-BE49-F238E27FC236}">
                <a16:creationId xmlns:a16="http://schemas.microsoft.com/office/drawing/2014/main" xmlns="" id="{9330D941-5B93-8345-AAA7-191977262952}"/>
              </a:ext>
            </a:extLst>
          </p:cNvPr>
          <p:cNvSpPr>
            <a:spLocks noGrp="1"/>
          </p:cNvSpPr>
          <p:nvPr>
            <p:ph idx="1"/>
          </p:nvPr>
        </p:nvSpPr>
        <p:spPr/>
        <p:txBody>
          <a:bodyPr/>
          <a:lstStyle/>
          <a:p>
            <a:r>
              <a:rPr lang="pt-BR" dirty="0"/>
              <a:t>Evasão escolar</a:t>
            </a:r>
          </a:p>
          <a:p>
            <a:r>
              <a:rPr lang="pt-BR" dirty="0"/>
              <a:t>Depressão </a:t>
            </a:r>
          </a:p>
          <a:p>
            <a:r>
              <a:rPr lang="pt-BR" dirty="0"/>
              <a:t>Abuso ou dependência  de substâncias </a:t>
            </a:r>
            <a:r>
              <a:rPr lang="pt-BR" dirty="0" smtClean="0"/>
              <a:t>químicas.</a:t>
            </a:r>
          </a:p>
          <a:p>
            <a:endParaRPr lang="pt-BR" dirty="0"/>
          </a:p>
          <a:p>
            <a:r>
              <a:rPr lang="pt-BR" dirty="0"/>
              <a:t>aumenta especificamente o risco de transtorno do pânico e de </a:t>
            </a:r>
            <a:r>
              <a:rPr lang="pt-BR" dirty="0" err="1"/>
              <a:t>agorafobia</a:t>
            </a:r>
            <a:r>
              <a:rPr lang="pt-BR" dirty="0"/>
              <a:t> em </a:t>
            </a:r>
            <a:r>
              <a:rPr lang="pt-BR" dirty="0" smtClean="0"/>
              <a:t>adultos. </a:t>
            </a:r>
            <a:endParaRPr lang="pt-BR" sz="1000" dirty="0" smtClean="0"/>
          </a:p>
          <a:p>
            <a:r>
              <a:rPr lang="pt-BR" dirty="0"/>
              <a:t>Aproximadamente um terço dos casos infantis de TAS persiste na idade adulta se não tratado</a:t>
            </a:r>
            <a:r>
              <a:rPr lang="pt-BR" dirty="0" smtClean="0"/>
              <a:t>.</a:t>
            </a:r>
          </a:p>
          <a:p>
            <a:pPr marL="0" indent="0" algn="r">
              <a:buNone/>
            </a:pPr>
            <a:r>
              <a:rPr lang="pt-BR" sz="1000" dirty="0"/>
              <a:t>(</a:t>
            </a:r>
            <a:r>
              <a:rPr lang="pt-BR" sz="1000" dirty="0" err="1"/>
              <a:t>Biederman</a:t>
            </a:r>
            <a:r>
              <a:rPr lang="pt-BR" sz="1000" dirty="0"/>
              <a:t> et al, 2005)</a:t>
            </a:r>
          </a:p>
          <a:p>
            <a:pPr marL="0" indent="0" algn="r">
              <a:buNone/>
            </a:pPr>
            <a:endParaRPr lang="pt-BR" dirty="0"/>
          </a:p>
        </p:txBody>
      </p:sp>
    </p:spTree>
    <p:extLst>
      <p:ext uri="{BB962C8B-B14F-4D97-AF65-F5344CB8AC3E}">
        <p14:creationId xmlns:p14="http://schemas.microsoft.com/office/powerpoint/2010/main" val="359089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Tratamento </a:t>
            </a:r>
            <a:endParaRPr lang="pt-BR" dirty="0"/>
          </a:p>
        </p:txBody>
      </p:sp>
      <p:sp>
        <p:nvSpPr>
          <p:cNvPr id="3" name="Espaço Reservado para Conteúdo 2"/>
          <p:cNvSpPr>
            <a:spLocks noGrp="1"/>
          </p:cNvSpPr>
          <p:nvPr>
            <p:ph idx="1"/>
          </p:nvPr>
        </p:nvSpPr>
        <p:spPr/>
        <p:txBody>
          <a:bodyPr/>
          <a:lstStyle/>
          <a:p>
            <a:r>
              <a:rPr lang="pt-BR" dirty="0" smtClean="0"/>
              <a:t>Cenas do </a:t>
            </a:r>
            <a:r>
              <a:rPr lang="pt-BR" smtClean="0"/>
              <a:t>próximo capítulo...</a:t>
            </a:r>
            <a:endParaRPr lang="pt-BR"/>
          </a:p>
        </p:txBody>
      </p:sp>
    </p:spTree>
    <p:extLst>
      <p:ext uri="{BB962C8B-B14F-4D97-AF65-F5344CB8AC3E}">
        <p14:creationId xmlns:p14="http://schemas.microsoft.com/office/powerpoint/2010/main" val="409027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Recusa escolar</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Berg (1980) definiu “ recusa escolar “ como: </a:t>
            </a:r>
            <a:endParaRPr lang="pt-BR" dirty="0" smtClean="0"/>
          </a:p>
          <a:p>
            <a:pPr marL="0" indent="0">
              <a:buNone/>
            </a:pPr>
            <a:endParaRPr lang="pt-BR" dirty="0" smtClean="0"/>
          </a:p>
          <a:p>
            <a:r>
              <a:rPr lang="pt-BR" dirty="0" smtClean="0"/>
              <a:t>1</a:t>
            </a:r>
            <a:r>
              <a:rPr lang="pt-BR" dirty="0"/>
              <a:t>. Grave dificuldade em frequentar a escola normalmente resultando em absenteísmo prolongado. </a:t>
            </a:r>
            <a:endParaRPr lang="pt-BR" dirty="0" smtClean="0"/>
          </a:p>
          <a:p>
            <a:r>
              <a:rPr lang="pt-BR" dirty="0" smtClean="0"/>
              <a:t>2</a:t>
            </a:r>
            <a:r>
              <a:rPr lang="pt-BR" dirty="0"/>
              <a:t>. Sofrimento emocional severo quando se vai para a escola, ou antecipando a ideia de ir. Os sintomas incluem medo excessivo, birras, sentimentos de angústia, e queixas físicas sem uma causa orgânica objetiva</a:t>
            </a:r>
            <a:r>
              <a:rPr lang="pt-BR" dirty="0" smtClean="0"/>
              <a:t>.</a:t>
            </a:r>
          </a:p>
          <a:p>
            <a:r>
              <a:rPr lang="pt-BR" dirty="0"/>
              <a:t>3. Ficar em casa no horário escolar, com o conhecimento dos pais. </a:t>
            </a:r>
            <a:endParaRPr lang="pt-BR" dirty="0" smtClean="0"/>
          </a:p>
          <a:p>
            <a:r>
              <a:rPr lang="pt-BR" dirty="0" smtClean="0"/>
              <a:t>4</a:t>
            </a:r>
            <a:r>
              <a:rPr lang="pt-BR" dirty="0"/>
              <a:t>. Ausência de comportamento antissocial significativo, como roubar, mentir, fugir e destruir propriedade.</a:t>
            </a:r>
          </a:p>
        </p:txBody>
      </p:sp>
    </p:spTree>
    <p:extLst>
      <p:ext uri="{BB962C8B-B14F-4D97-AF65-F5344CB8AC3E}">
        <p14:creationId xmlns:p14="http://schemas.microsoft.com/office/powerpoint/2010/main" val="248202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838200" y="1295400"/>
            <a:ext cx="10515600" cy="4881563"/>
          </a:xfrm>
        </p:spPr>
        <p:txBody>
          <a:bodyPr>
            <a:normAutofit fontScale="92500" lnSpcReduction="20000"/>
          </a:bodyPr>
          <a:lstStyle/>
          <a:p>
            <a:r>
              <a:rPr lang="pt-BR" dirty="0" smtClean="0"/>
              <a:t>Não é diagnóstico do DSM.</a:t>
            </a:r>
          </a:p>
          <a:p>
            <a:pPr marL="0" indent="0">
              <a:buNone/>
            </a:pPr>
            <a:endParaRPr lang="pt-BR" dirty="0" smtClean="0"/>
          </a:p>
          <a:p>
            <a:r>
              <a:rPr lang="pt-BR" dirty="0"/>
              <a:t>em crianças pequenas, a causa mais frequente de recusa escolar é o </a:t>
            </a:r>
            <a:r>
              <a:rPr lang="pt-BR" dirty="0" smtClean="0"/>
              <a:t>TAS.</a:t>
            </a:r>
          </a:p>
          <a:p>
            <a:pPr marL="0" indent="0">
              <a:buNone/>
            </a:pPr>
            <a:endParaRPr lang="pt-BR" dirty="0" smtClean="0"/>
          </a:p>
          <a:p>
            <a:r>
              <a:rPr lang="pt-BR" dirty="0" smtClean="0"/>
              <a:t>Em </a:t>
            </a:r>
            <a:r>
              <a:rPr lang="pt-BR" dirty="0"/>
              <a:t>crianças de 10 a 15 anos de idade, a recusa escolar é geralmente devido à ansiedade generalizada ou fobia </a:t>
            </a:r>
            <a:r>
              <a:rPr lang="pt-BR" dirty="0" smtClean="0"/>
              <a:t>social</a:t>
            </a:r>
          </a:p>
          <a:p>
            <a:pPr marL="0" indent="0">
              <a:buNone/>
            </a:pPr>
            <a:endParaRPr lang="pt-BR" dirty="0" smtClean="0"/>
          </a:p>
          <a:p>
            <a:r>
              <a:rPr lang="pt-BR" dirty="0" smtClean="0"/>
              <a:t>Em adolescentes - transtorno </a:t>
            </a:r>
            <a:r>
              <a:rPr lang="pt-BR" dirty="0"/>
              <a:t>do pânico subjacente pode estar presente, como também a depressão, </a:t>
            </a:r>
            <a:r>
              <a:rPr lang="pt-BR" dirty="0" smtClean="0"/>
              <a:t>TOC ou </a:t>
            </a:r>
            <a:r>
              <a:rPr lang="pt-BR" dirty="0"/>
              <a:t>transtorno </a:t>
            </a:r>
            <a:r>
              <a:rPr lang="pt-BR" dirty="0" err="1" smtClean="0"/>
              <a:t>somatoforme</a:t>
            </a:r>
            <a:r>
              <a:rPr lang="pt-BR" dirty="0" smtClean="0"/>
              <a:t>;  </a:t>
            </a:r>
            <a:r>
              <a:rPr lang="pt-BR" dirty="0"/>
              <a:t>violência doméstica e o uso excessivo de internet combinado com fobia social/retirada (</a:t>
            </a:r>
            <a:r>
              <a:rPr lang="pt-BR" dirty="0" err="1"/>
              <a:t>hikikomori</a:t>
            </a:r>
            <a:r>
              <a:rPr lang="pt-BR" dirty="0" smtClean="0"/>
              <a:t>).</a:t>
            </a:r>
          </a:p>
          <a:p>
            <a:endParaRPr lang="pt-BR" dirty="0"/>
          </a:p>
          <a:p>
            <a:r>
              <a:rPr lang="pt-BR" dirty="0" smtClean="0"/>
              <a:t>Não esquecer de </a:t>
            </a:r>
            <a:r>
              <a:rPr lang="pt-BR" dirty="0" err="1" smtClean="0"/>
              <a:t>bullying</a:t>
            </a:r>
            <a:r>
              <a:rPr lang="pt-BR" dirty="0" smtClean="0"/>
              <a:t>.</a:t>
            </a:r>
          </a:p>
          <a:p>
            <a:endParaRPr lang="pt-BR" dirty="0"/>
          </a:p>
        </p:txBody>
      </p:sp>
    </p:spTree>
    <p:extLst>
      <p:ext uri="{BB962C8B-B14F-4D97-AF65-F5344CB8AC3E}">
        <p14:creationId xmlns:p14="http://schemas.microsoft.com/office/powerpoint/2010/main" val="350896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etiologia da recusa da escola pode ser muito </a:t>
            </a:r>
            <a:r>
              <a:rPr lang="pt-BR" dirty="0" smtClean="0"/>
              <a:t>heterogênea.</a:t>
            </a:r>
          </a:p>
          <a:p>
            <a:endParaRPr lang="pt-BR" dirty="0"/>
          </a:p>
          <a:p>
            <a:r>
              <a:rPr lang="pt-BR" dirty="0"/>
              <a:t>O pico ocorre com 5-6 e 10-11 anos de </a:t>
            </a:r>
            <a:r>
              <a:rPr lang="pt-BR" dirty="0" smtClean="0"/>
              <a:t>idade.</a:t>
            </a:r>
          </a:p>
          <a:p>
            <a:endParaRPr lang="pt-BR" dirty="0"/>
          </a:p>
          <a:p>
            <a:r>
              <a:rPr lang="pt-BR" dirty="0" smtClean="0"/>
              <a:t>25% podem remitir ou são tratados com êxito pelos pais.</a:t>
            </a:r>
          </a:p>
          <a:p>
            <a:endParaRPr lang="pt-BR" dirty="0"/>
          </a:p>
          <a:p>
            <a:pPr algn="r"/>
            <a:r>
              <a:rPr lang="pt-BR" sz="1000" dirty="0" err="1"/>
              <a:t>Egger</a:t>
            </a:r>
            <a:r>
              <a:rPr lang="pt-BR" sz="1000" dirty="0"/>
              <a:t> et al, 2003; </a:t>
            </a:r>
            <a:r>
              <a:rPr lang="pt-BR" sz="1000" dirty="0" err="1"/>
              <a:t>Kearney</a:t>
            </a:r>
            <a:r>
              <a:rPr lang="pt-BR" sz="1000" dirty="0"/>
              <a:t> e Albano </a:t>
            </a:r>
            <a:r>
              <a:rPr lang="pt-BR" sz="1000" dirty="0" smtClean="0"/>
              <a:t>, 2004;</a:t>
            </a:r>
          </a:p>
          <a:p>
            <a:endParaRPr lang="pt-BR" dirty="0"/>
          </a:p>
          <a:p>
            <a:endParaRPr lang="pt-BR" dirty="0"/>
          </a:p>
        </p:txBody>
      </p:sp>
    </p:spTree>
    <p:extLst>
      <p:ext uri="{BB962C8B-B14F-4D97-AF65-F5344CB8AC3E}">
        <p14:creationId xmlns:p14="http://schemas.microsoft.com/office/powerpoint/2010/main" val="143590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62500" lnSpcReduction="20000"/>
          </a:bodyPr>
          <a:lstStyle/>
          <a:p>
            <a:r>
              <a:rPr lang="pt-BR" dirty="0" smtClean="0"/>
              <a:t>Identificação: R., </a:t>
            </a:r>
            <a:r>
              <a:rPr lang="pt-BR" dirty="0"/>
              <a:t>oito anos, sexo masculino, branco, terceiro ano do ensino fundamental. </a:t>
            </a:r>
            <a:endParaRPr lang="pt-BR" dirty="0" smtClean="0"/>
          </a:p>
          <a:p>
            <a:r>
              <a:rPr lang="pt-BR" dirty="0" smtClean="0"/>
              <a:t>Queixa </a:t>
            </a:r>
            <a:r>
              <a:rPr lang="pt-BR" dirty="0"/>
              <a:t>principal: comportamento opositor e desobediência na </a:t>
            </a:r>
            <a:r>
              <a:rPr lang="pt-BR" dirty="0" smtClean="0"/>
              <a:t>escola e </a:t>
            </a:r>
            <a:r>
              <a:rPr lang="pt-BR" dirty="0"/>
              <a:t>em casa. </a:t>
            </a:r>
            <a:endParaRPr lang="pt-BR" dirty="0" smtClean="0"/>
          </a:p>
          <a:p>
            <a:r>
              <a:rPr lang="pt-BR" dirty="0" smtClean="0"/>
              <a:t>HDA: pais </a:t>
            </a:r>
            <a:r>
              <a:rPr lang="pt-BR" dirty="0"/>
              <a:t>referem que o paciente se tornou indisciplinado após mudança da família para o novo bairro, quando passou a frequentar outra escola durante todo </a:t>
            </a:r>
            <a:r>
              <a:rPr lang="pt-BR" dirty="0" smtClean="0"/>
              <a:t>dia: “recusasse a ir </a:t>
            </a:r>
            <a:r>
              <a:rPr lang="pt-BR" dirty="0"/>
              <a:t>à</a:t>
            </a:r>
            <a:r>
              <a:rPr lang="pt-BR" dirty="0" smtClean="0"/>
              <a:t> </a:t>
            </a:r>
            <a:r>
              <a:rPr lang="pt-BR" dirty="0"/>
              <a:t>escola, está chorando e respondam em casa e na </a:t>
            </a:r>
            <a:r>
              <a:rPr lang="pt-BR" dirty="0" smtClean="0"/>
              <a:t>escola” (sic). </a:t>
            </a:r>
            <a:r>
              <a:rPr lang="pt-BR" dirty="0"/>
              <a:t>Recusou-se a fazer a lição em sala de aula, sendo descrito pelo professora </a:t>
            </a:r>
            <a:r>
              <a:rPr lang="pt-BR" dirty="0" smtClean="0"/>
              <a:t>como </a:t>
            </a:r>
            <a:r>
              <a:rPr lang="pt-BR" dirty="0"/>
              <a:t>preguiçoso. Tem apresentado atraso acadêmico em leitura, escrita e aritmética. Frequenta escola desde cinco anos de idade, segundo a mãe o pai, não apresentava nenhum problema de comportamento nos anos anteriores. Descreveu seu bairro como perigoso e disse que </a:t>
            </a:r>
            <a:r>
              <a:rPr lang="pt-BR" dirty="0" smtClean="0"/>
              <a:t>sente </a:t>
            </a:r>
            <a:r>
              <a:rPr lang="pt-BR" dirty="0"/>
              <a:t>muito medo na hora de dormir quando seu pai anda de moto. Por isso, </a:t>
            </a:r>
            <a:r>
              <a:rPr lang="pt-BR" dirty="0" smtClean="0"/>
              <a:t>insiste em </a:t>
            </a:r>
            <a:r>
              <a:rPr lang="pt-BR" dirty="0"/>
              <a:t>telefonar para ele sempre que chega da escola, sendo atendido em seu desejo algumas vezes, após intensas crises de choro. Relata sentir muita dor de barriga no período da manhã. Insônia </a:t>
            </a:r>
            <a:r>
              <a:rPr lang="pt-BR" dirty="0" smtClean="0"/>
              <a:t>inicial </a:t>
            </a:r>
            <a:r>
              <a:rPr lang="pt-BR" dirty="0"/>
              <a:t>(diz que sente muito medo do terreno que fica atrás de </a:t>
            </a:r>
            <a:r>
              <a:rPr lang="pt-BR" dirty="0" smtClean="0"/>
              <a:t>casa),dificuldade </a:t>
            </a:r>
            <a:r>
              <a:rPr lang="pt-BR" dirty="0"/>
              <a:t>em compreender a lição de </a:t>
            </a:r>
            <a:r>
              <a:rPr lang="pt-BR" dirty="0" smtClean="0"/>
              <a:t>casa.</a:t>
            </a:r>
          </a:p>
          <a:p>
            <a:pPr marL="0" indent="0">
              <a:buNone/>
            </a:pPr>
            <a:endParaRPr lang="pt-BR" dirty="0" smtClean="0"/>
          </a:p>
          <a:p>
            <a:r>
              <a:rPr lang="pt-BR" dirty="0" smtClean="0"/>
              <a:t>Antecedentes pessoais : </a:t>
            </a:r>
            <a:r>
              <a:rPr lang="pt-BR" dirty="0"/>
              <a:t>gestação e parto sem anormalidades; desenvolvimento </a:t>
            </a:r>
            <a:r>
              <a:rPr lang="pt-BR" dirty="0" err="1"/>
              <a:t>neuropsicomotor</a:t>
            </a:r>
            <a:r>
              <a:rPr lang="pt-BR" dirty="0"/>
              <a:t> normal </a:t>
            </a:r>
            <a:r>
              <a:rPr lang="pt-BR" dirty="0" smtClean="0"/>
              <a:t>.</a:t>
            </a:r>
            <a:r>
              <a:rPr lang="pt-BR" dirty="0"/>
              <a:t/>
            </a:r>
            <a:br>
              <a:rPr lang="pt-BR" dirty="0"/>
            </a:br>
            <a:endParaRPr lang="pt-BR" dirty="0"/>
          </a:p>
          <a:p>
            <a:r>
              <a:rPr lang="pt-BR" dirty="0"/>
              <a:t>Antecedentes familiares: irmã com </a:t>
            </a:r>
            <a:r>
              <a:rPr lang="pt-BR" dirty="0" smtClean="0"/>
              <a:t>tricotilomania.</a:t>
            </a:r>
            <a:endParaRPr lang="pt-BR" dirty="0"/>
          </a:p>
        </p:txBody>
      </p:sp>
    </p:spTree>
    <p:extLst>
      <p:ext uri="{BB962C8B-B14F-4D97-AF65-F5344CB8AC3E}">
        <p14:creationId xmlns:p14="http://schemas.microsoft.com/office/powerpoint/2010/main" val="3059829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Fobias específicas</a:t>
            </a:r>
            <a:br>
              <a:rPr lang="pt-BR" dirty="0"/>
            </a:br>
            <a:endParaRPr lang="pt-BR" dirty="0"/>
          </a:p>
        </p:txBody>
      </p:sp>
      <p:sp>
        <p:nvSpPr>
          <p:cNvPr id="3" name="Subtítulo 2"/>
          <p:cNvSpPr>
            <a:spLocks noGrp="1"/>
          </p:cNvSpPr>
          <p:nvPr>
            <p:ph type="subTitle" idx="1"/>
          </p:nvPr>
        </p:nvSpPr>
        <p:spPr>
          <a:xfrm>
            <a:off x="1524000" y="5181600"/>
            <a:ext cx="9144000" cy="457200"/>
          </a:xfrm>
        </p:spPr>
        <p:txBody>
          <a:bodyPr>
            <a:normAutofit fontScale="92500"/>
          </a:bodyPr>
          <a:lstStyle/>
          <a:p>
            <a:r>
              <a:rPr lang="pt-BR" dirty="0" err="1" smtClean="0"/>
              <a:t>Nictofobia</a:t>
            </a:r>
            <a:r>
              <a:rPr lang="pt-BR" dirty="0" smtClean="0"/>
              <a:t>                                         </a:t>
            </a:r>
            <a:r>
              <a:rPr lang="pt-BR" dirty="0" err="1" smtClean="0"/>
              <a:t>coulrofobia</a:t>
            </a:r>
            <a:r>
              <a:rPr lang="pt-BR" dirty="0" smtClean="0"/>
              <a:t>                                        </a:t>
            </a:r>
            <a:r>
              <a:rPr lang="pt-BR" dirty="0" err="1" smtClean="0"/>
              <a:t>aracnofobia</a:t>
            </a:r>
            <a:endParaRPr lang="pt-BR" dirty="0"/>
          </a:p>
        </p:txBody>
      </p:sp>
      <p:pic>
        <p:nvPicPr>
          <p:cNvPr id="1026" name="Picture 2" descr="Resultado de imagem para fobia específica em crianç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638425"/>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fobia específica em crianç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483" y="3009899"/>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fobia específica tempest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00350"/>
            <a:ext cx="26193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5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77500" lnSpcReduction="20000"/>
          </a:bodyPr>
          <a:lstStyle/>
          <a:p>
            <a:r>
              <a:rPr lang="pt-BR" dirty="0"/>
              <a:t>Laura, 18 anos, sexo feminino, estudante. </a:t>
            </a:r>
            <a:endParaRPr lang="pt-BR" dirty="0" smtClean="0"/>
          </a:p>
          <a:p>
            <a:endParaRPr lang="pt-BR" dirty="0"/>
          </a:p>
          <a:p>
            <a:r>
              <a:rPr lang="pt-BR" dirty="0" smtClean="0"/>
              <a:t>Reconhecido </a:t>
            </a:r>
            <a:r>
              <a:rPr lang="pt-BR" dirty="0"/>
              <a:t>pelos pais como excelente aluna. Fora do contexto escolar dificilmente concluir as atividades extra classe, pois não conseguir se destacar e por medo de frustrar as expectativas </a:t>
            </a:r>
            <a:r>
              <a:rPr lang="pt-BR" dirty="0" smtClean="0"/>
              <a:t>dos pais, desistia. Porém</a:t>
            </a:r>
            <a:r>
              <a:rPr lang="pt-BR" dirty="0"/>
              <a:t>, ao aprender a dirigir um automóvel, uma ação racional, </a:t>
            </a:r>
            <a:r>
              <a:rPr lang="pt-BR" dirty="0" smtClean="0"/>
              <a:t>suas </a:t>
            </a:r>
            <a:r>
              <a:rPr lang="pt-BR" dirty="0"/>
              <a:t>emoções se manifestaram de forma </a:t>
            </a:r>
            <a:r>
              <a:rPr lang="pt-BR" dirty="0" smtClean="0"/>
              <a:t>a lhe afetar </a:t>
            </a:r>
            <a:r>
              <a:rPr lang="pt-BR" dirty="0"/>
              <a:t>negativamente. Desde então passou a perceber sintomas que não eram normais e que </a:t>
            </a:r>
            <a:r>
              <a:rPr lang="pt-BR" dirty="0" smtClean="0"/>
              <a:t>lhe </a:t>
            </a:r>
            <a:r>
              <a:rPr lang="pt-BR" dirty="0"/>
              <a:t>fazia </a:t>
            </a:r>
            <a:r>
              <a:rPr lang="pt-BR" dirty="0" err="1" smtClean="0"/>
              <a:t>mal.Passou</a:t>
            </a:r>
            <a:r>
              <a:rPr lang="pt-BR" dirty="0" smtClean="0"/>
              <a:t> </a:t>
            </a:r>
            <a:r>
              <a:rPr lang="pt-BR" dirty="0"/>
              <a:t>a </a:t>
            </a:r>
            <a:r>
              <a:rPr lang="pt-BR" dirty="0" smtClean="0"/>
              <a:t>ter um medo muito grande de ladeiras. Ao dirigir</a:t>
            </a:r>
            <a:r>
              <a:rPr lang="pt-BR" dirty="0"/>
              <a:t>, e quando </a:t>
            </a:r>
            <a:r>
              <a:rPr lang="pt-BR" dirty="0" smtClean="0"/>
              <a:t>o fazia </a:t>
            </a:r>
            <a:r>
              <a:rPr lang="pt-BR" dirty="0"/>
              <a:t>por necessidade, </a:t>
            </a:r>
            <a:r>
              <a:rPr lang="pt-BR" dirty="0" smtClean="0"/>
              <a:t>modificava o </a:t>
            </a:r>
            <a:r>
              <a:rPr lang="pt-BR" dirty="0"/>
              <a:t>seu trajeto para não se deparar com a ladeira de acesso à sua casa. Tinha pensamentos do tipo</a:t>
            </a:r>
            <a:r>
              <a:rPr lang="pt-BR" dirty="0" smtClean="0"/>
              <a:t>: “se eu </a:t>
            </a:r>
            <a:r>
              <a:rPr lang="pt-BR" dirty="0"/>
              <a:t>parar na ladeira </a:t>
            </a:r>
            <a:r>
              <a:rPr lang="pt-BR" dirty="0" smtClean="0"/>
              <a:t>vou </a:t>
            </a:r>
            <a:r>
              <a:rPr lang="pt-BR" dirty="0"/>
              <a:t>perder o </a:t>
            </a:r>
            <a:r>
              <a:rPr lang="pt-BR" dirty="0" smtClean="0"/>
              <a:t>controle”, “acontecerá </a:t>
            </a:r>
            <a:r>
              <a:rPr lang="pt-BR" dirty="0"/>
              <a:t>uma </a:t>
            </a:r>
            <a:r>
              <a:rPr lang="pt-BR" dirty="0" smtClean="0"/>
              <a:t>tragédia”, “provocarei </a:t>
            </a:r>
            <a:r>
              <a:rPr lang="pt-BR" dirty="0"/>
              <a:t>um </a:t>
            </a:r>
            <a:r>
              <a:rPr lang="pt-BR" dirty="0" smtClean="0"/>
              <a:t>acidente”, “não </a:t>
            </a:r>
            <a:r>
              <a:rPr lang="pt-BR" dirty="0"/>
              <a:t>sou capaz de enfrentar essa </a:t>
            </a:r>
            <a:r>
              <a:rPr lang="pt-BR" dirty="0" smtClean="0"/>
              <a:t>situação”. </a:t>
            </a:r>
            <a:r>
              <a:rPr lang="pt-BR" dirty="0"/>
              <a:t>Suas pernas tremia muito, tinha taquicardia, sudorese e membros superiores, mãos geladas, choro.</a:t>
            </a:r>
          </a:p>
          <a:p>
            <a:pPr marL="0" indent="0">
              <a:buNone/>
            </a:pPr>
            <a:r>
              <a:rPr lang="pt-BR" dirty="0"/>
              <a:t/>
            </a:r>
            <a:br>
              <a:rPr lang="pt-BR" dirty="0"/>
            </a:br>
            <a:endParaRPr lang="pt-BR" dirty="0"/>
          </a:p>
        </p:txBody>
      </p:sp>
    </p:spTree>
    <p:extLst>
      <p:ext uri="{BB962C8B-B14F-4D97-AF65-F5344CB8AC3E}">
        <p14:creationId xmlns:p14="http://schemas.microsoft.com/office/powerpoint/2010/main" val="182338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B10F1D-298B-294A-BBC9-6F9CE093914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03D3F1F6-6250-3841-9F91-CA22CD3FDC63}"/>
              </a:ext>
            </a:extLst>
          </p:cNvPr>
          <p:cNvSpPr>
            <a:spLocks noGrp="1"/>
          </p:cNvSpPr>
          <p:nvPr>
            <p:ph idx="1"/>
          </p:nvPr>
        </p:nvSpPr>
        <p:spPr/>
        <p:txBody>
          <a:bodyPr/>
          <a:lstStyle/>
          <a:p>
            <a:r>
              <a:rPr lang="pt-BR" dirty="0"/>
              <a:t>Múltiplas fobias específicas.</a:t>
            </a:r>
          </a:p>
          <a:p>
            <a:r>
              <a:rPr lang="pt-BR" dirty="0"/>
              <a:t>75% temem mais de uma situação objeto.</a:t>
            </a:r>
          </a:p>
          <a:p>
            <a:endParaRPr lang="pt-BR" dirty="0"/>
          </a:p>
          <a:p>
            <a:r>
              <a:rPr lang="pt-BR" dirty="0"/>
              <a:t>Estímulo fóbico. </a:t>
            </a:r>
          </a:p>
          <a:p>
            <a:r>
              <a:rPr lang="pt-BR" dirty="0"/>
              <a:t>A resposta o medo deve ser diferente dos medos normais transitórios.</a:t>
            </a:r>
          </a:p>
          <a:p>
            <a:r>
              <a:rPr lang="pt-BR" dirty="0"/>
              <a:t>Pode ocorrer com antecipação da presença ou na presença real do objeto ou situação</a:t>
            </a:r>
            <a:r>
              <a:rPr lang="pt-BR" dirty="0" smtClean="0"/>
              <a:t>.</a:t>
            </a:r>
          </a:p>
          <a:p>
            <a:pPr marL="0" indent="0">
              <a:buNone/>
            </a:pPr>
            <a:endParaRPr lang="pt-BR" sz="1000" dirty="0"/>
          </a:p>
          <a:p>
            <a:pPr marL="0" indent="0" algn="r">
              <a:buNone/>
            </a:pPr>
            <a:r>
              <a:rPr lang="pt-BR" sz="1000" dirty="0"/>
              <a:t>American </a:t>
            </a:r>
            <a:r>
              <a:rPr lang="pt-BR" sz="1000" dirty="0" err="1"/>
              <a:t>Psychiatric</a:t>
            </a:r>
            <a:r>
              <a:rPr lang="pt-BR" sz="1000" dirty="0"/>
              <a:t> </a:t>
            </a:r>
            <a:r>
              <a:rPr lang="pt-BR" sz="1000" dirty="0" err="1"/>
              <a:t>Association</a:t>
            </a:r>
            <a:r>
              <a:rPr lang="pt-BR" sz="1000" dirty="0"/>
              <a:t>, 2014</a:t>
            </a:r>
            <a:endParaRPr lang="pt-BR" sz="1000" dirty="0">
              <a:solidFill>
                <a:srgbClr val="000000"/>
              </a:solidFill>
              <a:latin typeface="Helvetica Neue" panose="02000503000000020004" pitchFamily="2"/>
            </a:endParaRPr>
          </a:p>
          <a:p>
            <a:pPr marL="0" indent="0" algn="r">
              <a:buNone/>
            </a:pPr>
            <a:endParaRPr lang="pt-BR" sz="1000" dirty="0" smtClean="0"/>
          </a:p>
        </p:txBody>
      </p:sp>
    </p:spTree>
    <p:extLst>
      <p:ext uri="{BB962C8B-B14F-4D97-AF65-F5344CB8AC3E}">
        <p14:creationId xmlns:p14="http://schemas.microsoft.com/office/powerpoint/2010/main" val="3330339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dirty="0"/>
              <a:t>Frente ao estímulo </a:t>
            </a:r>
            <a:r>
              <a:rPr lang="pt-BR" dirty="0" smtClean="0"/>
              <a:t>fóbico, </a:t>
            </a:r>
            <a:r>
              <a:rPr lang="pt-BR" dirty="0"/>
              <a:t>a criança procurar </a:t>
            </a:r>
            <a:r>
              <a:rPr lang="pt-BR" dirty="0" smtClean="0"/>
              <a:t>correr </a:t>
            </a:r>
            <a:r>
              <a:rPr lang="pt-BR" dirty="0"/>
              <a:t>para perto de um dos pais ou de alguém que a faça se sentir protegida. Pode apresentar reações de choro, desespero, imobilidade, agitação psicomotora ou até um ataque de pânico.</a:t>
            </a:r>
          </a:p>
          <a:p>
            <a:pPr marL="0" indent="0">
              <a:buNone/>
            </a:pPr>
            <a:r>
              <a:rPr lang="pt-BR" dirty="0"/>
              <a:t/>
            </a:r>
            <a:br>
              <a:rPr lang="pt-BR" dirty="0"/>
            </a:br>
            <a:endParaRPr lang="pt-BR" dirty="0"/>
          </a:p>
          <a:p>
            <a:r>
              <a:rPr lang="pt-BR" dirty="0"/>
              <a:t>As fobias específicas são diferenciadas dos </a:t>
            </a:r>
            <a:r>
              <a:rPr lang="pt-BR" dirty="0" smtClean="0"/>
              <a:t>medos </a:t>
            </a:r>
            <a:r>
              <a:rPr lang="pt-BR" dirty="0"/>
              <a:t>normais da infância por constituírem uma reação excessiva e pouco adaptada, que foge do controle, leva reações de </a:t>
            </a:r>
            <a:r>
              <a:rPr lang="pt-BR" dirty="0" smtClean="0"/>
              <a:t>fuga, </a:t>
            </a:r>
            <a:r>
              <a:rPr lang="pt-BR" dirty="0"/>
              <a:t>é persistente e </a:t>
            </a:r>
            <a:r>
              <a:rPr lang="pt-BR" dirty="0" smtClean="0"/>
              <a:t>causa </a:t>
            </a:r>
            <a:r>
              <a:rPr lang="pt-BR" dirty="0"/>
              <a:t>comprometimento do funcionamento da criança</a:t>
            </a:r>
            <a:r>
              <a:rPr lang="pt-BR" dirty="0" smtClean="0"/>
              <a:t>.</a:t>
            </a:r>
          </a:p>
          <a:p>
            <a:pPr marL="0" indent="0">
              <a:buNone/>
            </a:pPr>
            <a:endParaRPr lang="pt-BR" dirty="0"/>
          </a:p>
          <a:p>
            <a:pPr marL="0" indent="0">
              <a:buNone/>
            </a:pPr>
            <a:r>
              <a:rPr lang="pt-BR" dirty="0"/>
              <a:t/>
            </a:r>
            <a:br>
              <a:rPr lang="pt-BR" dirty="0"/>
            </a:br>
            <a:endParaRPr lang="pt-BR" dirty="0"/>
          </a:p>
        </p:txBody>
      </p:sp>
      <p:pic>
        <p:nvPicPr>
          <p:cNvPr id="3076"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825" y="5029200"/>
            <a:ext cx="238125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23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D13E07-AAF6-1645-91BA-68A2D78E6F48}"/>
              </a:ext>
            </a:extLst>
          </p:cNvPr>
          <p:cNvSpPr>
            <a:spLocks noGrp="1"/>
          </p:cNvSpPr>
          <p:nvPr>
            <p:ph type="title"/>
          </p:nvPr>
        </p:nvSpPr>
        <p:spPr/>
        <p:txBody>
          <a:bodyPr/>
          <a:lstStyle/>
          <a:p>
            <a:r>
              <a:rPr lang="pt-BR" dirty="0"/>
              <a:t>Prevalência</a:t>
            </a:r>
          </a:p>
        </p:txBody>
      </p:sp>
      <p:sp>
        <p:nvSpPr>
          <p:cNvPr id="3" name="Espaço Reservado para Conteúdo 2">
            <a:extLst>
              <a:ext uri="{FF2B5EF4-FFF2-40B4-BE49-F238E27FC236}">
                <a16:creationId xmlns:a16="http://schemas.microsoft.com/office/drawing/2014/main" xmlns="" id="{59A9121E-1A7E-2645-8B3F-202D852259EF}"/>
              </a:ext>
            </a:extLst>
          </p:cNvPr>
          <p:cNvSpPr>
            <a:spLocks noGrp="1"/>
          </p:cNvSpPr>
          <p:nvPr>
            <p:ph idx="1"/>
          </p:nvPr>
        </p:nvSpPr>
        <p:spPr/>
        <p:txBody>
          <a:bodyPr>
            <a:normAutofit/>
          </a:bodyPr>
          <a:lstStyle/>
          <a:p>
            <a:r>
              <a:rPr lang="pt-BR" dirty="0"/>
              <a:t>Aproximadamente 5% em crianças e de 16% em jovens de 13 a 17 anos.</a:t>
            </a:r>
          </a:p>
          <a:p>
            <a:r>
              <a:rPr lang="pt-BR" dirty="0"/>
              <a:t>Sexo feminino mais afetado do que o sexo masculino uma razão 2:1</a:t>
            </a:r>
            <a:r>
              <a:rPr lang="pt-BR" dirty="0" smtClean="0"/>
              <a:t>.</a:t>
            </a:r>
            <a:endParaRPr lang="pt-BR" dirty="0"/>
          </a:p>
          <a:p>
            <a:r>
              <a:rPr lang="pt-BR" dirty="0"/>
              <a:t>Sexo feminino: fobias específicas de animais, ambiente natural e situacionais</a:t>
            </a:r>
            <a:r>
              <a:rPr lang="pt-BR" dirty="0" smtClean="0"/>
              <a:t>.</a:t>
            </a:r>
            <a:endParaRPr lang="pt-BR" dirty="0"/>
          </a:p>
          <a:p>
            <a:r>
              <a:rPr lang="pt-BR" dirty="0"/>
              <a:t>Sangue-injeção-ferimentos: comum aos dois</a:t>
            </a:r>
            <a:r>
              <a:rPr lang="pt-BR" dirty="0" smtClean="0"/>
              <a:t>.</a:t>
            </a:r>
          </a:p>
          <a:p>
            <a:pPr marL="0" indent="0" algn="r">
              <a:buNone/>
            </a:pPr>
            <a:endParaRPr lang="pt-BR" sz="1000" dirty="0" smtClean="0"/>
          </a:p>
          <a:p>
            <a:pPr marL="0" indent="0" algn="r">
              <a:buNone/>
            </a:pPr>
            <a:r>
              <a:rPr lang="pt-BR" sz="1000" dirty="0" smtClean="0"/>
              <a:t>American </a:t>
            </a:r>
            <a:r>
              <a:rPr lang="pt-BR" sz="1000" dirty="0" err="1"/>
              <a:t>Psychiatric</a:t>
            </a:r>
            <a:r>
              <a:rPr lang="pt-BR" sz="1000" dirty="0"/>
              <a:t> </a:t>
            </a:r>
            <a:r>
              <a:rPr lang="pt-BR" sz="1000" dirty="0" err="1"/>
              <a:t>Association</a:t>
            </a:r>
            <a:r>
              <a:rPr lang="pt-BR" sz="1000" dirty="0"/>
              <a:t>, 2014</a:t>
            </a:r>
            <a:endParaRPr lang="pt-BR" sz="1000" dirty="0">
              <a:solidFill>
                <a:srgbClr val="000000"/>
              </a:solidFill>
              <a:latin typeface="Helvetica Neue" panose="02000503000000020004" pitchFamily="2"/>
            </a:endParaRPr>
          </a:p>
          <a:p>
            <a:pPr marL="0" indent="0" algn="r">
              <a:buNone/>
            </a:pPr>
            <a:endParaRPr lang="pt-BR" sz="1000" dirty="0"/>
          </a:p>
          <a:p>
            <a:pPr marL="0" indent="0">
              <a:buNone/>
            </a:pPr>
            <a:endParaRPr lang="pt-BR" dirty="0"/>
          </a:p>
        </p:txBody>
      </p:sp>
    </p:spTree>
    <p:extLst>
      <p:ext uri="{BB962C8B-B14F-4D97-AF65-F5344CB8AC3E}">
        <p14:creationId xmlns:p14="http://schemas.microsoft.com/office/powerpoint/2010/main" val="259296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637002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ector reto 4"/>
          <p:cNvCxnSpPr/>
          <p:nvPr/>
        </p:nvCxnSpPr>
        <p:spPr>
          <a:xfrm>
            <a:off x="1066800" y="1524000"/>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4926281" y="2286000"/>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1411185" y="1951513"/>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4343400" y="1969325"/>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1647701" y="2819400"/>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2933205" y="2590800"/>
            <a:ext cx="190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67200"/>
            <a:ext cx="58769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ector reto 5"/>
          <p:cNvCxnSpPr/>
          <p:nvPr/>
        </p:nvCxnSpPr>
        <p:spPr>
          <a:xfrm>
            <a:off x="5148262" y="3124200"/>
            <a:ext cx="16830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787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613ED1-B5D5-FB44-BA94-7C25AD0D2157}"/>
              </a:ext>
            </a:extLst>
          </p:cNvPr>
          <p:cNvSpPr>
            <a:spLocks noGrp="1"/>
          </p:cNvSpPr>
          <p:nvPr>
            <p:ph type="title"/>
          </p:nvPr>
        </p:nvSpPr>
        <p:spPr/>
        <p:txBody>
          <a:bodyPr/>
          <a:lstStyle/>
          <a:p>
            <a:r>
              <a:rPr lang="pt-BR" dirty="0"/>
              <a:t>Desenvolvimento e curso</a:t>
            </a:r>
          </a:p>
        </p:txBody>
      </p:sp>
      <p:sp>
        <p:nvSpPr>
          <p:cNvPr id="3" name="Espaço Reservado para Conteúdo 2">
            <a:extLst>
              <a:ext uri="{FF2B5EF4-FFF2-40B4-BE49-F238E27FC236}">
                <a16:creationId xmlns:a16="http://schemas.microsoft.com/office/drawing/2014/main" xmlns="" id="{F8B1C187-401D-4D4C-B37B-6974F376486C}"/>
              </a:ext>
            </a:extLst>
          </p:cNvPr>
          <p:cNvSpPr>
            <a:spLocks noGrp="1"/>
          </p:cNvSpPr>
          <p:nvPr>
            <p:ph idx="1"/>
          </p:nvPr>
        </p:nvSpPr>
        <p:spPr/>
        <p:txBody>
          <a:bodyPr/>
          <a:lstStyle/>
          <a:p>
            <a:r>
              <a:rPr lang="pt-BR" dirty="0"/>
              <a:t>Idade média de início 7 a 11 anos.</a:t>
            </a:r>
          </a:p>
          <a:p>
            <a:endParaRPr lang="pt-BR" dirty="0"/>
          </a:p>
          <a:p>
            <a:r>
              <a:rPr lang="pt-BR" b="1" dirty="0"/>
              <a:t>Após o evento </a:t>
            </a:r>
            <a:r>
              <a:rPr lang="pt-BR" b="1" dirty="0" smtClean="0"/>
              <a:t>traumático </a:t>
            </a:r>
            <a:r>
              <a:rPr lang="pt-BR" dirty="0" smtClean="0"/>
              <a:t>( </a:t>
            </a:r>
            <a:r>
              <a:rPr lang="pt-BR" dirty="0" err="1" smtClean="0"/>
              <a:t>ex</a:t>
            </a:r>
            <a:r>
              <a:rPr lang="pt-BR" dirty="0" smtClean="0"/>
              <a:t>: ser atacado por um animal, </a:t>
            </a:r>
            <a:r>
              <a:rPr lang="pt-BR" dirty="0" smtClean="0"/>
              <a:t>ficar </a:t>
            </a:r>
            <a:r>
              <a:rPr lang="pt-BR" dirty="0" smtClean="0"/>
              <a:t>preso no elevador), </a:t>
            </a:r>
            <a:r>
              <a:rPr lang="pt-BR" b="1" dirty="0"/>
              <a:t>por observação de outras pessoas que passam por um evento </a:t>
            </a:r>
            <a:r>
              <a:rPr lang="pt-BR" b="1" dirty="0" smtClean="0"/>
              <a:t>traumático</a:t>
            </a:r>
            <a:r>
              <a:rPr lang="pt-BR" dirty="0" smtClean="0"/>
              <a:t> ( </a:t>
            </a:r>
            <a:r>
              <a:rPr lang="pt-BR" dirty="0" err="1" smtClean="0"/>
              <a:t>ex</a:t>
            </a:r>
            <a:r>
              <a:rPr lang="pt-BR" dirty="0" smtClean="0"/>
              <a:t>: afogamento), </a:t>
            </a:r>
            <a:r>
              <a:rPr lang="pt-BR" b="1" dirty="0"/>
              <a:t>ataque de pânico inesperado na situação </a:t>
            </a:r>
            <a:r>
              <a:rPr lang="pt-BR" b="1" dirty="0" smtClean="0"/>
              <a:t>temida</a:t>
            </a:r>
            <a:r>
              <a:rPr lang="pt-BR" dirty="0" smtClean="0"/>
              <a:t> ( </a:t>
            </a:r>
            <a:r>
              <a:rPr lang="pt-BR" dirty="0" err="1" smtClean="0"/>
              <a:t>ex</a:t>
            </a:r>
            <a:r>
              <a:rPr lang="pt-BR" dirty="0" smtClean="0"/>
              <a:t>: dentro do metrô), </a:t>
            </a:r>
            <a:r>
              <a:rPr lang="pt-BR" b="1" dirty="0"/>
              <a:t>transmissão de </a:t>
            </a:r>
            <a:r>
              <a:rPr lang="pt-BR" b="1" dirty="0" smtClean="0"/>
              <a:t>informações</a:t>
            </a:r>
            <a:r>
              <a:rPr lang="pt-BR" dirty="0" smtClean="0"/>
              <a:t> ( </a:t>
            </a:r>
            <a:r>
              <a:rPr lang="pt-BR" dirty="0" err="1" smtClean="0"/>
              <a:t>ex</a:t>
            </a:r>
            <a:r>
              <a:rPr lang="pt-BR" dirty="0" smtClean="0"/>
              <a:t>: acidente aéreo na mídia).</a:t>
            </a:r>
            <a:endParaRPr lang="pt-BR" dirty="0"/>
          </a:p>
        </p:txBody>
      </p:sp>
    </p:spTree>
    <p:extLst>
      <p:ext uri="{BB962C8B-B14F-4D97-AF65-F5344CB8AC3E}">
        <p14:creationId xmlns:p14="http://schemas.microsoft.com/office/powerpoint/2010/main" val="187025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Fatores de risco</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5215491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3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Tratamento...</a:t>
            </a:r>
            <a:endParaRPr lang="pt-BR" dirty="0"/>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2990151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Tratamento farmacológico </a:t>
            </a: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4634501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ta em curva para baixo 7"/>
          <p:cNvSpPr/>
          <p:nvPr/>
        </p:nvSpPr>
        <p:spPr>
          <a:xfrm>
            <a:off x="8001000" y="4372098"/>
            <a:ext cx="1905000" cy="685800"/>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Retângulo 8"/>
          <p:cNvSpPr/>
          <p:nvPr/>
        </p:nvSpPr>
        <p:spPr>
          <a:xfrm>
            <a:off x="8382000" y="5057898"/>
            <a:ext cx="3657600"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Ter uma visão sobre a presença e a origem dos sintomas de ansiedade • Controlar preocupações • Reduzir a excitação • Enfrentar as situações temidas. </a:t>
            </a:r>
          </a:p>
        </p:txBody>
      </p:sp>
    </p:spTree>
    <p:extLst>
      <p:ext uri="{BB962C8B-B14F-4D97-AF65-F5344CB8AC3E}">
        <p14:creationId xmlns:p14="http://schemas.microsoft.com/office/powerpoint/2010/main" val="292271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871CA8-AC06-C149-95CE-84DD3362532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xmlns="" id="{067C69FE-0728-0C40-B1C7-75463E370BC8}"/>
              </a:ext>
            </a:extLst>
          </p:cNvPr>
          <p:cNvSpPr>
            <a:spLocks noGrp="1"/>
          </p:cNvSpPr>
          <p:nvPr>
            <p:ph idx="1"/>
          </p:nvPr>
        </p:nvSpPr>
        <p:spPr/>
        <p:txBody>
          <a:bodyPr/>
          <a:lstStyle/>
          <a:p>
            <a:r>
              <a:rPr lang="pt-BR" dirty="0"/>
              <a:t>Normal até os 3-4 anos de idade, quando a criança se separa dos seus cuidadores primários ou figuras de apego. Ex : ida a </a:t>
            </a:r>
            <a:r>
              <a:rPr lang="pt-BR" dirty="0" smtClean="0"/>
              <a:t>escola</a:t>
            </a:r>
          </a:p>
          <a:p>
            <a:endParaRPr lang="pt-BR" dirty="0"/>
          </a:p>
          <a:p>
            <a:endParaRPr lang="pt-BR" dirty="0"/>
          </a:p>
          <a:p>
            <a:endParaRPr lang="pt-BR" dirty="0" smtClean="0"/>
          </a:p>
          <a:p>
            <a:endParaRPr lang="pt-BR" dirty="0"/>
          </a:p>
          <a:p>
            <a:endParaRPr lang="pt-BR" dirty="0"/>
          </a:p>
        </p:txBody>
      </p:sp>
      <p:pic>
        <p:nvPicPr>
          <p:cNvPr id="1026" name="Picture 2" descr="C:\Users\Usuari\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54779"/>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de cantos arredondados 3"/>
          <p:cNvSpPr/>
          <p:nvPr/>
        </p:nvSpPr>
        <p:spPr>
          <a:xfrm>
            <a:off x="3810000" y="3505200"/>
            <a:ext cx="7239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Transtorno de ansiedade de separação - uma </a:t>
            </a:r>
            <a:r>
              <a:rPr lang="pt-BR" dirty="0"/>
              <a:t>reação anormal a uma separação de um ente bem próximo, separação esta que pode ser real ou imaginária, e que interfere significativamente nas atividades diárias e no desenvolvimento do indivíduo. </a:t>
            </a:r>
          </a:p>
        </p:txBody>
      </p:sp>
    </p:spTree>
    <p:extLst>
      <p:ext uri="{BB962C8B-B14F-4D97-AF65-F5344CB8AC3E}">
        <p14:creationId xmlns:p14="http://schemas.microsoft.com/office/powerpoint/2010/main" val="788796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7000" cy="310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00"/>
            <a:ext cx="2538412"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95300"/>
            <a:ext cx="2157412"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2412" y="317497"/>
            <a:ext cx="1838325" cy="264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3352800"/>
            <a:ext cx="2547938" cy="170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3048000" y="2967335"/>
            <a:ext cx="6096000" cy="923330"/>
          </a:xfrm>
          <a:prstGeom prst="rect">
            <a:avLst/>
          </a:prstGeom>
        </p:spPr>
        <p:txBody>
          <a:bodyPr>
            <a:spAutoFit/>
          </a:bodyPr>
          <a:lstStyle/>
          <a:p>
            <a:r>
              <a:rPr lang="pt-BR" dirty="0"/>
              <a:t>Todos esses tomates terão vindo</a:t>
            </a:r>
          </a:p>
          <a:p>
            <a:r>
              <a:rPr lang="pt-BR" dirty="0"/>
              <a:t>de uma só sementinha que você</a:t>
            </a:r>
          </a:p>
          <a:p>
            <a:r>
              <a:rPr lang="pt-BR" dirty="0"/>
              <a:t>plantou e de que cuidou todo dia.”</a:t>
            </a: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8027" y="4142578"/>
            <a:ext cx="2739706" cy="183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8229600" y="5059602"/>
            <a:ext cx="2590800" cy="91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t>E pode virar uma </a:t>
            </a:r>
            <a:r>
              <a:rPr lang="pt-BR" dirty="0" smtClean="0"/>
              <a:t>montanha </a:t>
            </a:r>
            <a:r>
              <a:rPr lang="pt-BR" dirty="0" smtClean="0"/>
              <a:t>de</a:t>
            </a:r>
          </a:p>
          <a:p>
            <a:r>
              <a:rPr lang="pt-BR" dirty="0" smtClean="0"/>
              <a:t>problema.</a:t>
            </a:r>
            <a:endParaRPr lang="pt-BR" dirty="0"/>
          </a:p>
        </p:txBody>
      </p:sp>
    </p:spTree>
    <p:extLst>
      <p:ext uri="{BB962C8B-B14F-4D97-AF65-F5344CB8AC3E}">
        <p14:creationId xmlns:p14="http://schemas.microsoft.com/office/powerpoint/2010/main" val="2140168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smtClean="0"/>
              <a:t>Psicoterapia não </a:t>
            </a:r>
            <a:r>
              <a:rPr lang="pt-BR" dirty="0"/>
              <a:t>atinge resposta ou tem resposta </a:t>
            </a:r>
            <a:r>
              <a:rPr lang="pt-BR" dirty="0" smtClean="0"/>
              <a:t>parcial e/ ou quando </a:t>
            </a:r>
            <a:r>
              <a:rPr lang="pt-BR" dirty="0"/>
              <a:t>a criança está significativamente prejudicada</a:t>
            </a:r>
            <a:r>
              <a:rPr lang="pt-BR" dirty="0" smtClean="0"/>
              <a:t>.</a:t>
            </a:r>
          </a:p>
          <a:p>
            <a:endParaRPr lang="pt-BR" dirty="0"/>
          </a:p>
          <a:p>
            <a:endParaRPr lang="pt-BR" dirty="0" smtClean="0"/>
          </a:p>
          <a:p>
            <a:endParaRPr lang="pt-BR" dirty="0"/>
          </a:p>
          <a:p>
            <a:endParaRPr lang="pt-BR" dirty="0" smtClean="0"/>
          </a:p>
          <a:p>
            <a:endParaRPr lang="pt-BR" dirty="0"/>
          </a:p>
          <a:p>
            <a:pPr marL="0" indent="0">
              <a:buNone/>
            </a:pPr>
            <a:r>
              <a:rPr lang="pt-BR" dirty="0" smtClean="0"/>
              <a:t>                                         Tratamento farmacológico</a:t>
            </a:r>
          </a:p>
          <a:p>
            <a:pPr marL="0" indent="0">
              <a:buNone/>
            </a:pPr>
            <a:r>
              <a:rPr lang="pt-BR" dirty="0" smtClean="0"/>
              <a:t>                                                  </a:t>
            </a:r>
            <a:endParaRPr lang="pt-BR" dirty="0"/>
          </a:p>
        </p:txBody>
      </p:sp>
      <p:sp>
        <p:nvSpPr>
          <p:cNvPr id="5" name="Seta para baixo 4"/>
          <p:cNvSpPr/>
          <p:nvPr/>
        </p:nvSpPr>
        <p:spPr>
          <a:xfrm>
            <a:off x="5105400" y="2971800"/>
            <a:ext cx="1066800" cy="1371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45408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 y="2850665"/>
            <a:ext cx="66008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5934075" cy="275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508015"/>
            <a:ext cx="585688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173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587890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699" y="2133600"/>
            <a:ext cx="601430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93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66008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337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133475"/>
            <a:ext cx="66294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462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8" y="1757363"/>
            <a:ext cx="66008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821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65627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09850"/>
            <a:ext cx="66198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666" y="3486150"/>
            <a:ext cx="6185121" cy="295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638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9431"/>
            <a:ext cx="5897976" cy="341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2400"/>
            <a:ext cx="64389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539624"/>
            <a:ext cx="5640161" cy="272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339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25000" lnSpcReduction="20000"/>
          </a:bodyPr>
          <a:lstStyle/>
          <a:p>
            <a:pPr algn="r"/>
            <a:endParaRPr lang="pt-BR" dirty="0" smtClean="0"/>
          </a:p>
          <a:p>
            <a:pPr algn="r"/>
            <a:endParaRPr lang="pt-BR" dirty="0"/>
          </a:p>
          <a:p>
            <a:pPr algn="r"/>
            <a:endParaRPr lang="pt-BR" dirty="0" smtClean="0"/>
          </a:p>
          <a:p>
            <a:pPr algn="r"/>
            <a:endParaRPr lang="pt-BR" dirty="0"/>
          </a:p>
          <a:p>
            <a:pPr algn="r"/>
            <a:endParaRPr lang="pt-BR" dirty="0" smtClean="0"/>
          </a:p>
          <a:p>
            <a:pPr algn="r"/>
            <a:endParaRPr lang="pt-BR" dirty="0"/>
          </a:p>
          <a:p>
            <a:pPr algn="r"/>
            <a:endParaRPr lang="pt-BR" dirty="0" smtClean="0"/>
          </a:p>
          <a:p>
            <a:pPr algn="r"/>
            <a:endParaRPr lang="pt-BR" dirty="0"/>
          </a:p>
          <a:p>
            <a:pPr algn="r"/>
            <a:endParaRPr lang="pt-BR" dirty="0" smtClean="0"/>
          </a:p>
          <a:p>
            <a:pPr algn="r"/>
            <a:endParaRPr lang="pt-BR" dirty="0"/>
          </a:p>
          <a:p>
            <a:pPr algn="r"/>
            <a:endParaRPr lang="pt-BR" dirty="0" smtClean="0"/>
          </a:p>
          <a:p>
            <a:pPr algn="r"/>
            <a:endParaRPr lang="pt-BR" dirty="0"/>
          </a:p>
          <a:p>
            <a:pPr algn="r"/>
            <a:endParaRPr lang="pt-BR" dirty="0" smtClean="0"/>
          </a:p>
          <a:p>
            <a:pPr algn="r"/>
            <a:endParaRPr lang="pt-BR" dirty="0"/>
          </a:p>
          <a:p>
            <a:pPr algn="r"/>
            <a:endParaRPr lang="pt-BR" dirty="0" smtClean="0"/>
          </a:p>
          <a:p>
            <a:pPr algn="r"/>
            <a:endParaRPr lang="pt-BR" dirty="0"/>
          </a:p>
          <a:p>
            <a:pPr algn="r"/>
            <a:endParaRPr lang="pt-BR" dirty="0" smtClean="0"/>
          </a:p>
          <a:p>
            <a:pPr algn="r"/>
            <a:endParaRPr lang="pt-BR" dirty="0"/>
          </a:p>
          <a:p>
            <a:pPr algn="r"/>
            <a:endParaRPr lang="pt-BR" dirty="0" smtClean="0"/>
          </a:p>
          <a:p>
            <a:pPr algn="r"/>
            <a:r>
              <a:rPr lang="pt-BR" sz="3600" dirty="0" smtClean="0"/>
              <a:t>IACAPAP, 2015</a:t>
            </a:r>
            <a:endParaRPr lang="pt-BR"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81000"/>
            <a:ext cx="58197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1752600"/>
            <a:ext cx="562927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20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dirty="0"/>
              <a:t>Variação do medo com a idade:</a:t>
            </a:r>
          </a:p>
          <a:p>
            <a:r>
              <a:rPr lang="pt-BR" dirty="0"/>
              <a:t>– 8m-2a: medo da separação do cuidador;</a:t>
            </a:r>
          </a:p>
          <a:p>
            <a:r>
              <a:rPr lang="pt-BR" dirty="0"/>
              <a:t>– 2a-4a: medo de animais e escuro;</a:t>
            </a:r>
          </a:p>
          <a:p>
            <a:r>
              <a:rPr lang="pt-BR" dirty="0"/>
              <a:t>– 4a-6a: medo da imaginação - fantasmas, </a:t>
            </a:r>
            <a:r>
              <a:rPr lang="pt-BR" dirty="0" smtClean="0"/>
              <a:t>figuras meio </a:t>
            </a:r>
            <a:r>
              <a:rPr lang="pt-BR" dirty="0"/>
              <a:t>humanas e meio animais, sons estranhos </a:t>
            </a:r>
            <a:r>
              <a:rPr lang="pt-BR" dirty="0" smtClean="0"/>
              <a:t>à noite</a:t>
            </a:r>
            <a:r>
              <a:rPr lang="pt-BR" dirty="0"/>
              <a:t>;</a:t>
            </a:r>
          </a:p>
          <a:p>
            <a:r>
              <a:rPr lang="pt-BR" dirty="0"/>
              <a:t>– após 6a: medo de se ferir, da morte e de catástrofes.</a:t>
            </a:r>
          </a:p>
          <a:p>
            <a:r>
              <a:rPr lang="pt-BR" dirty="0"/>
              <a:t>– aproximação adolescência: medo de não ser </a:t>
            </a:r>
            <a:r>
              <a:rPr lang="pt-BR" dirty="0" smtClean="0"/>
              <a:t>aceito pelo </a:t>
            </a:r>
            <a:r>
              <a:rPr lang="pt-BR" dirty="0"/>
              <a:t>grupo de colegas.</a:t>
            </a:r>
          </a:p>
        </p:txBody>
      </p:sp>
    </p:spTree>
    <p:extLst>
      <p:ext uri="{BB962C8B-B14F-4D97-AF65-F5344CB8AC3E}">
        <p14:creationId xmlns:p14="http://schemas.microsoft.com/office/powerpoint/2010/main" val="4173657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https://www.youtube.com/watch?v=gBKSSMrIf0o</a:t>
            </a:r>
          </a:p>
          <a:p>
            <a:pPr marL="0" indent="0">
              <a:buNone/>
            </a:pPr>
            <a:endParaRPr lang="pt-BR" dirty="0"/>
          </a:p>
        </p:txBody>
      </p:sp>
    </p:spTree>
    <p:extLst>
      <p:ext uri="{BB962C8B-B14F-4D97-AF65-F5344CB8AC3E}">
        <p14:creationId xmlns:p14="http://schemas.microsoft.com/office/powerpoint/2010/main" val="4036370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7260307"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798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815067"/>
            <a:ext cx="4833938" cy="556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778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137002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574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TAG</a:t>
            </a:r>
            <a:endParaRPr lang="pt-BR" dirty="0"/>
          </a:p>
        </p:txBody>
      </p:sp>
      <p:sp>
        <p:nvSpPr>
          <p:cNvPr id="3" name="Espaço Reservado para Conteúdo 2"/>
          <p:cNvSpPr>
            <a:spLocks noGrp="1"/>
          </p:cNvSpPr>
          <p:nvPr>
            <p:ph idx="1"/>
          </p:nvPr>
        </p:nvSpPr>
        <p:spPr/>
        <p:txBody>
          <a:bodyPr/>
          <a:lstStyle/>
          <a:p>
            <a:r>
              <a:rPr lang="pt-BR" dirty="0" smtClean="0"/>
              <a:t>488 crianças ( 7 a 17 anos)</a:t>
            </a:r>
          </a:p>
          <a:p>
            <a:endParaRPr lang="pt-BR" dirty="0"/>
          </a:p>
          <a:p>
            <a:r>
              <a:rPr lang="pt-BR" sz="1200" dirty="0" smtClean="0"/>
              <a:t>(a) </a:t>
            </a:r>
            <a:r>
              <a:rPr lang="pt-BR" sz="1200" dirty="0" err="1" smtClean="0"/>
              <a:t>sertralina</a:t>
            </a:r>
            <a:r>
              <a:rPr lang="pt-BR" sz="1200" dirty="0" smtClean="0"/>
              <a:t>,</a:t>
            </a:r>
          </a:p>
          <a:p>
            <a:r>
              <a:rPr lang="pt-BR" sz="1200" dirty="0" smtClean="0"/>
              <a:t>(</a:t>
            </a:r>
            <a:r>
              <a:rPr lang="pt-BR" sz="1200" dirty="0"/>
              <a:t>b) terapia cognitivo-comportamental (TCC), </a:t>
            </a:r>
            <a:endParaRPr lang="pt-BR" sz="1200" dirty="0" smtClean="0"/>
          </a:p>
          <a:p>
            <a:r>
              <a:rPr lang="pt-BR" sz="1200" dirty="0" smtClean="0"/>
              <a:t>(c</a:t>
            </a:r>
            <a:r>
              <a:rPr lang="pt-BR" sz="1200" dirty="0"/>
              <a:t>) uma combinação de </a:t>
            </a:r>
            <a:r>
              <a:rPr lang="pt-BR" sz="1200" dirty="0" err="1"/>
              <a:t>sertralina</a:t>
            </a:r>
            <a:r>
              <a:rPr lang="pt-BR" sz="1200" dirty="0"/>
              <a:t> e TCC, </a:t>
            </a:r>
            <a:r>
              <a:rPr lang="pt-BR" sz="1200" dirty="0" smtClean="0"/>
              <a:t>e</a:t>
            </a:r>
          </a:p>
          <a:p>
            <a:r>
              <a:rPr lang="pt-BR" sz="1200" dirty="0" smtClean="0"/>
              <a:t>(</a:t>
            </a:r>
            <a:r>
              <a:rPr lang="pt-BR" sz="1200" dirty="0"/>
              <a:t>d) manejo clínico com pílula placebo.</a:t>
            </a:r>
            <a:endParaRPr lang="pt-BR" sz="1200" dirty="0" smtClean="0"/>
          </a:p>
          <a:p>
            <a:endParaRPr lang="pt-BR" sz="1200" dirty="0" smtClean="0"/>
          </a:p>
          <a:p>
            <a:pPr marL="0" indent="0">
              <a:buNone/>
            </a:pPr>
            <a:r>
              <a:rPr lang="pt-BR" sz="1200" dirty="0" smtClean="0"/>
              <a:t>Taxa </a:t>
            </a:r>
            <a:r>
              <a:rPr lang="pt-BR" sz="1200" dirty="0"/>
              <a:t>de remissão  </a:t>
            </a:r>
            <a:r>
              <a:rPr lang="pt-BR" sz="1200" dirty="0" smtClean="0"/>
              <a:t>: 12 semanas</a:t>
            </a:r>
          </a:p>
          <a:p>
            <a:r>
              <a:rPr lang="pt-BR" sz="1200" dirty="0" smtClean="0"/>
              <a:t> </a:t>
            </a:r>
            <a:r>
              <a:rPr lang="pt-BR" sz="1200" dirty="0"/>
              <a:t>grupo combinado (46% a 68%), </a:t>
            </a:r>
            <a:endParaRPr lang="pt-BR" sz="1200" dirty="0" smtClean="0"/>
          </a:p>
          <a:p>
            <a:r>
              <a:rPr lang="pt-BR" sz="1200" dirty="0" smtClean="0"/>
              <a:t>seguido </a:t>
            </a:r>
            <a:r>
              <a:rPr lang="pt-BR" sz="1200" dirty="0"/>
              <a:t>da </a:t>
            </a:r>
            <a:r>
              <a:rPr lang="pt-BR" sz="1200" dirty="0" err="1"/>
              <a:t>sertralina</a:t>
            </a:r>
            <a:r>
              <a:rPr lang="pt-BR" sz="1200" dirty="0"/>
              <a:t> (34% a 46%), </a:t>
            </a:r>
            <a:endParaRPr lang="pt-BR" sz="1200" dirty="0" smtClean="0"/>
          </a:p>
          <a:p>
            <a:r>
              <a:rPr lang="pt-BR" sz="1200" dirty="0" smtClean="0"/>
              <a:t>seguido </a:t>
            </a:r>
            <a:r>
              <a:rPr lang="pt-BR" sz="1200" dirty="0"/>
              <a:t>por TCC (20% a 46%), </a:t>
            </a:r>
            <a:endParaRPr lang="pt-BR" sz="1200" dirty="0" smtClean="0"/>
          </a:p>
          <a:p>
            <a:r>
              <a:rPr lang="pt-BR" sz="1200" dirty="0" smtClean="0"/>
              <a:t> </a:t>
            </a:r>
            <a:r>
              <a:rPr lang="pt-BR" sz="1200" dirty="0"/>
              <a:t>por último pelo placebo (15% a 27%).</a:t>
            </a:r>
            <a:endParaRPr lang="pt-BR" sz="12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824" y="914400"/>
            <a:ext cx="54292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ector reto 4"/>
          <p:cNvCxnSpPr/>
          <p:nvPr/>
        </p:nvCxnSpPr>
        <p:spPr>
          <a:xfrm>
            <a:off x="9296400" y="46482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28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lstStyle/>
          <a:p>
            <a:endParaRPr lang="pt-BR" dirty="0"/>
          </a:p>
        </p:txBody>
      </p:sp>
      <p:sp>
        <p:nvSpPr>
          <p:cNvPr id="4" name="Espaço Reservado para Conteúdo 3"/>
          <p:cNvSpPr>
            <a:spLocks noGrp="1"/>
          </p:cNvSpPr>
          <p:nvPr>
            <p:ph sz="half" idx="2"/>
          </p:nvPr>
        </p:nvSpPr>
        <p:spPr/>
        <p:txBody>
          <a:bodyPr/>
          <a:lstStyle/>
          <a:p>
            <a:endParaRPr lang="pt-B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760243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ector reto 7"/>
          <p:cNvCxnSpPr/>
          <p:nvPr/>
        </p:nvCxnSpPr>
        <p:spPr>
          <a:xfrm>
            <a:off x="7162800" y="4343400"/>
            <a:ext cx="1295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4419600" y="4942114"/>
            <a:ext cx="1295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7216734" y="5257800"/>
            <a:ext cx="1295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2667000" y="5410200"/>
            <a:ext cx="1295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11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lstStyle/>
          <a:p>
            <a:r>
              <a:rPr lang="en-US" dirty="0"/>
              <a:t>7719 </a:t>
            </a:r>
            <a:r>
              <a:rPr lang="en-US" dirty="0" err="1" smtClean="0"/>
              <a:t>pacientes</a:t>
            </a:r>
            <a:r>
              <a:rPr lang="en-US" dirty="0" smtClean="0"/>
              <a:t> -  </a:t>
            </a:r>
            <a:r>
              <a:rPr lang="en-US" dirty="0"/>
              <a:t>115 </a:t>
            </a:r>
            <a:r>
              <a:rPr lang="en-US" dirty="0" err="1" smtClean="0"/>
              <a:t>estudos</a:t>
            </a:r>
            <a:endParaRPr lang="en-US" dirty="0" smtClean="0"/>
          </a:p>
          <a:p>
            <a:r>
              <a:rPr lang="en-US" dirty="0" smtClean="0"/>
              <a:t>ISRS </a:t>
            </a:r>
            <a:r>
              <a:rPr lang="en-US" dirty="0" err="1" smtClean="0"/>
              <a:t>aumentam</a:t>
            </a:r>
            <a:r>
              <a:rPr lang="en-US" dirty="0" smtClean="0"/>
              <a:t> as </a:t>
            </a:r>
            <a:r>
              <a:rPr lang="en-US" dirty="0" err="1" smtClean="0"/>
              <a:t>taxas</a:t>
            </a:r>
            <a:r>
              <a:rPr lang="en-US" dirty="0" smtClean="0"/>
              <a:t> de </a:t>
            </a:r>
            <a:r>
              <a:rPr lang="en-US" dirty="0" err="1" smtClean="0"/>
              <a:t>remissão</a:t>
            </a:r>
            <a:r>
              <a:rPr lang="en-US" dirty="0" smtClean="0"/>
              <a:t> e de </a:t>
            </a:r>
            <a:r>
              <a:rPr lang="en-US" dirty="0" err="1" smtClean="0"/>
              <a:t>resposta</a:t>
            </a:r>
            <a:r>
              <a:rPr lang="en-US" dirty="0" smtClean="0"/>
              <a:t>.</a:t>
            </a:r>
          </a:p>
          <a:p>
            <a:r>
              <a:rPr lang="en-US" dirty="0" smtClean="0"/>
              <a:t>TCC </a:t>
            </a:r>
            <a:r>
              <a:rPr lang="en-US" dirty="0" err="1" smtClean="0"/>
              <a:t>reduz</a:t>
            </a:r>
            <a:r>
              <a:rPr lang="en-US" dirty="0" smtClean="0"/>
              <a:t> </a:t>
            </a:r>
            <a:r>
              <a:rPr lang="en-US" dirty="0" err="1" smtClean="0"/>
              <a:t>sintomas</a:t>
            </a:r>
            <a:r>
              <a:rPr lang="en-US" dirty="0" smtClean="0"/>
              <a:t> </a:t>
            </a:r>
            <a:r>
              <a:rPr lang="en-US" dirty="0" err="1" smtClean="0"/>
              <a:t>ansiosos</a:t>
            </a:r>
            <a:r>
              <a:rPr lang="en-US" dirty="0" smtClean="0"/>
              <a:t> </a:t>
            </a:r>
            <a:r>
              <a:rPr lang="en-US" dirty="0" err="1" smtClean="0"/>
              <a:t>mais</a:t>
            </a:r>
            <a:r>
              <a:rPr lang="en-US" dirty="0" smtClean="0"/>
              <a:t> </a:t>
            </a:r>
            <a:r>
              <a:rPr lang="en-US" dirty="0" err="1" smtClean="0"/>
              <a:t>que</a:t>
            </a:r>
            <a:r>
              <a:rPr lang="en-US" dirty="0" smtClean="0"/>
              <a:t> a </a:t>
            </a:r>
            <a:r>
              <a:rPr lang="en-US" dirty="0" err="1" smtClean="0"/>
              <a:t>fluoxetina</a:t>
            </a:r>
            <a:r>
              <a:rPr lang="en-US" dirty="0" smtClean="0"/>
              <a:t> e </a:t>
            </a:r>
            <a:r>
              <a:rPr lang="en-US" dirty="0" err="1" smtClean="0"/>
              <a:t>remissão</a:t>
            </a:r>
            <a:r>
              <a:rPr lang="en-US" dirty="0" smtClean="0"/>
              <a:t> </a:t>
            </a:r>
            <a:r>
              <a:rPr lang="en-US" dirty="0" err="1" smtClean="0"/>
              <a:t>mais</a:t>
            </a:r>
            <a:r>
              <a:rPr lang="en-US" dirty="0" smtClean="0"/>
              <a:t> </a:t>
            </a:r>
            <a:r>
              <a:rPr lang="en-US" dirty="0" err="1" smtClean="0"/>
              <a:t>que</a:t>
            </a:r>
            <a:r>
              <a:rPr lang="en-US" dirty="0" smtClean="0"/>
              <a:t> a </a:t>
            </a:r>
            <a:r>
              <a:rPr lang="en-US" dirty="0" err="1" smtClean="0"/>
              <a:t>sertralina</a:t>
            </a:r>
            <a:r>
              <a:rPr lang="en-US" dirty="0" smtClean="0"/>
              <a:t>.</a:t>
            </a:r>
          </a:p>
          <a:p>
            <a:pPr marL="0" indent="0">
              <a:buNone/>
            </a:pPr>
            <a:endParaRPr lang="en-US" dirty="0"/>
          </a:p>
        </p:txBody>
      </p:sp>
      <p:sp>
        <p:nvSpPr>
          <p:cNvPr id="4" name="Espaço Reservado para Conteúdo 3"/>
          <p:cNvSpPr>
            <a:spLocks noGrp="1"/>
          </p:cNvSpPr>
          <p:nvPr>
            <p:ph sz="half" idx="2"/>
          </p:nvPr>
        </p:nvSpPr>
        <p:spPr/>
        <p:txBody>
          <a:bodyPr/>
          <a:lstStyle/>
          <a:p>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65" y="1295400"/>
            <a:ext cx="603583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178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normAutofit/>
          </a:bodyPr>
          <a:lstStyle/>
          <a:p>
            <a:endParaRPr lang="pt-BR"/>
          </a:p>
        </p:txBody>
      </p:sp>
      <p:sp>
        <p:nvSpPr>
          <p:cNvPr id="4" name="Espaço Reservado para Conteúdo 3"/>
          <p:cNvSpPr>
            <a:spLocks noGrp="1"/>
          </p:cNvSpPr>
          <p:nvPr>
            <p:ph sz="half" idx="2"/>
          </p:nvPr>
        </p:nvSpPr>
        <p:spPr/>
        <p:txBody>
          <a:bodyPr>
            <a:normAutofit/>
          </a:bodyPr>
          <a:lstStyle/>
          <a:p>
            <a:pPr algn="just"/>
            <a:r>
              <a:rPr lang="pt-PT" sz="2000" dirty="0" smtClean="0"/>
              <a:t>TCC </a:t>
            </a:r>
            <a:r>
              <a:rPr lang="pt-PT" sz="2000" dirty="0"/>
              <a:t>sozinho, </a:t>
            </a:r>
            <a:r>
              <a:rPr lang="pt-PT" sz="2000" dirty="0" smtClean="0"/>
              <a:t>TCC+ </a:t>
            </a:r>
            <a:r>
              <a:rPr lang="pt-PT" sz="2000" dirty="0"/>
              <a:t>fluoxetina ou </a:t>
            </a:r>
            <a:r>
              <a:rPr lang="pt-PT" sz="2000" dirty="0" smtClean="0"/>
              <a:t>TCC </a:t>
            </a:r>
            <a:r>
              <a:rPr lang="pt-PT" sz="2000" dirty="0"/>
              <a:t>+ placebo</a:t>
            </a:r>
            <a:r>
              <a:rPr lang="pt-PT" sz="2000" dirty="0" smtClean="0"/>
              <a:t>.</a:t>
            </a:r>
          </a:p>
          <a:p>
            <a:pPr marL="0" indent="0" algn="just">
              <a:buNone/>
            </a:pPr>
            <a:endParaRPr lang="pt-PT" sz="2000" dirty="0" smtClean="0"/>
          </a:p>
          <a:p>
            <a:r>
              <a:rPr lang="pt-PT" sz="2000" dirty="0"/>
              <a:t>Todos os grupos </a:t>
            </a:r>
            <a:r>
              <a:rPr lang="pt-PT" sz="2000" dirty="0" smtClean="0"/>
              <a:t>melhoraram nas </a:t>
            </a:r>
            <a:r>
              <a:rPr lang="pt-PT" sz="2000" dirty="0"/>
              <a:t>medidas de resultado primário </a:t>
            </a:r>
            <a:r>
              <a:rPr lang="pt-PT" sz="2000" dirty="0" smtClean="0"/>
              <a:t>(frequência </a:t>
            </a:r>
            <a:r>
              <a:rPr lang="pt-PT" sz="2000" dirty="0"/>
              <a:t>escolar) e secundário (ansiedade, depressão, </a:t>
            </a:r>
            <a:r>
              <a:rPr lang="pt-PT" sz="2000" dirty="0" smtClean="0"/>
              <a:t>autoeficácia </a:t>
            </a:r>
            <a:r>
              <a:rPr lang="pt-PT" sz="2000" dirty="0"/>
              <a:t>e funcionamento </a:t>
            </a:r>
            <a:r>
              <a:rPr lang="pt-PT" sz="2000" dirty="0" smtClean="0"/>
              <a:t>global); </a:t>
            </a:r>
            <a:r>
              <a:rPr lang="pt-PT" sz="2000" dirty="0"/>
              <a:t>com </a:t>
            </a:r>
            <a:r>
              <a:rPr lang="pt-PT" sz="2000" dirty="0" smtClean="0"/>
              <a:t>ganhos </a:t>
            </a:r>
            <a:r>
              <a:rPr lang="pt-PT" sz="2000" dirty="0"/>
              <a:t>mantidos em 6 meses e 1 ano. </a:t>
            </a:r>
            <a:endParaRPr lang="pt-BR"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 y="685800"/>
            <a:ext cx="6038850"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248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half" idx="1"/>
          </p:nvPr>
        </p:nvSpPr>
        <p:spPr/>
        <p:txBody>
          <a:bodyPr/>
          <a:lstStyle/>
          <a:p>
            <a:endParaRPr lang="pt-BR"/>
          </a:p>
        </p:txBody>
      </p:sp>
      <p:sp>
        <p:nvSpPr>
          <p:cNvPr id="4" name="Espaço Reservado para Conteúdo 3"/>
          <p:cNvSpPr>
            <a:spLocks noGrp="1"/>
          </p:cNvSpPr>
          <p:nvPr>
            <p:ph sz="half" idx="2"/>
          </p:nvPr>
        </p:nvSpPr>
        <p:spPr/>
        <p:txBody>
          <a:bodyPr/>
          <a:lstStyle/>
          <a:p>
            <a:endParaRPr lang="pt-B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
            <a:ext cx="6172200" cy="666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ector reto 5"/>
          <p:cNvCxnSpPr/>
          <p:nvPr/>
        </p:nvCxnSpPr>
        <p:spPr>
          <a:xfrm>
            <a:off x="2743200" y="6248400"/>
            <a:ext cx="2362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110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TOC</a:t>
            </a:r>
            <a:endParaRPr lang="pt-BR"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25111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9543272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8104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9128649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945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Vídeo </a:t>
            </a:r>
            <a:r>
              <a:rPr lang="pt-BR" dirty="0" err="1" smtClean="0"/>
              <a:t>worry</a:t>
            </a:r>
            <a:r>
              <a:rPr lang="pt-BR" dirty="0" smtClean="0"/>
              <a:t> </a:t>
            </a:r>
            <a:r>
              <a:rPr lang="pt-BR" dirty="0" err="1" smtClean="0"/>
              <a:t>dragon</a:t>
            </a:r>
            <a:endParaRPr lang="pt-BR" dirty="0"/>
          </a:p>
        </p:txBody>
      </p:sp>
    </p:spTree>
    <p:extLst>
      <p:ext uri="{BB962C8B-B14F-4D97-AF65-F5344CB8AC3E}">
        <p14:creationId xmlns:p14="http://schemas.microsoft.com/office/powerpoint/2010/main" val="2486820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99FEB4-AA9C-614A-AEFB-8E91E51D1095}"/>
              </a:ext>
            </a:extLst>
          </p:cNvPr>
          <p:cNvSpPr>
            <a:spLocks noGrp="1"/>
          </p:cNvSpPr>
          <p:nvPr>
            <p:ph type="title"/>
          </p:nvPr>
        </p:nvSpPr>
        <p:spPr/>
        <p:txBody>
          <a:bodyPr/>
          <a:lstStyle/>
          <a:p>
            <a:r>
              <a:rPr lang="pt-BR" dirty="0"/>
              <a:t>Prevalência </a:t>
            </a:r>
          </a:p>
        </p:txBody>
      </p:sp>
      <p:sp>
        <p:nvSpPr>
          <p:cNvPr id="3" name="Espaço Reservado para Conteúdo 2">
            <a:extLst>
              <a:ext uri="{FF2B5EF4-FFF2-40B4-BE49-F238E27FC236}">
                <a16:creationId xmlns:a16="http://schemas.microsoft.com/office/drawing/2014/main" xmlns="" id="{2EEFFBE9-58FD-B44B-916D-87F58622071A}"/>
              </a:ext>
            </a:extLst>
          </p:cNvPr>
          <p:cNvSpPr>
            <a:spLocks noGrp="1"/>
          </p:cNvSpPr>
          <p:nvPr>
            <p:ph idx="1"/>
          </p:nvPr>
        </p:nvSpPr>
        <p:spPr>
          <a:xfrm>
            <a:off x="838200" y="1825625"/>
            <a:ext cx="10515600" cy="4351338"/>
          </a:xfrm>
        </p:spPr>
        <p:txBody>
          <a:bodyPr>
            <a:normAutofit fontScale="77500" lnSpcReduction="20000"/>
          </a:bodyPr>
          <a:lstStyle/>
          <a:p>
            <a:r>
              <a:rPr lang="pt-BR" dirty="0">
                <a:solidFill>
                  <a:srgbClr val="000000"/>
                </a:solidFill>
                <a:latin typeface="Helvetica Neue" panose="02000503000000020004" pitchFamily="2"/>
              </a:rPr>
              <a:t>Em crianças - 4</a:t>
            </a:r>
            <a:r>
              <a:rPr lang="pt-BR" b="0" i="0" dirty="0" smtClean="0">
                <a:solidFill>
                  <a:srgbClr val="000000"/>
                </a:solidFill>
                <a:effectLst/>
                <a:latin typeface="Helvetica Neue" panose="02000503000000020004" pitchFamily="2"/>
              </a:rPr>
              <a:t>%.</a:t>
            </a:r>
          </a:p>
          <a:p>
            <a:endParaRPr lang="pt-BR" dirty="0">
              <a:solidFill>
                <a:srgbClr val="000000"/>
              </a:solidFill>
              <a:latin typeface="Helvetica Neue" panose="02000503000000020004" pitchFamily="2"/>
            </a:endParaRPr>
          </a:p>
          <a:p>
            <a:r>
              <a:rPr lang="pt-BR" b="0" i="0" dirty="0" smtClean="0">
                <a:solidFill>
                  <a:srgbClr val="000000"/>
                </a:solidFill>
                <a:effectLst/>
                <a:latin typeface="Helvetica Neue" panose="02000503000000020004" pitchFamily="2"/>
              </a:rPr>
              <a:t>Pico entre 7 e 9 anos.</a:t>
            </a:r>
            <a:endParaRPr lang="pt-BR" b="0" i="0" dirty="0">
              <a:solidFill>
                <a:srgbClr val="000000"/>
              </a:solidFill>
              <a:effectLst/>
              <a:latin typeface="Helvetica Neue" panose="02000503000000020004" pitchFamily="2"/>
            </a:endParaRPr>
          </a:p>
          <a:p>
            <a:endParaRPr lang="pt-BR" dirty="0">
              <a:solidFill>
                <a:srgbClr val="000000"/>
              </a:solidFill>
              <a:latin typeface="Helvetica Neue" panose="02000503000000020004" pitchFamily="2"/>
            </a:endParaRPr>
          </a:p>
          <a:p>
            <a:r>
              <a:rPr lang="pt-BR" b="0" i="0" dirty="0">
                <a:solidFill>
                  <a:srgbClr val="000000"/>
                </a:solidFill>
                <a:effectLst/>
                <a:latin typeface="Helvetica Neue" panose="02000503000000020004" pitchFamily="2"/>
              </a:rPr>
              <a:t> Em adolescentes - 1,6%. </a:t>
            </a:r>
          </a:p>
          <a:p>
            <a:endParaRPr lang="pt-BR" dirty="0">
              <a:solidFill>
                <a:srgbClr val="000000"/>
              </a:solidFill>
              <a:latin typeface="Helvetica Neue" panose="02000503000000020004" pitchFamily="2"/>
            </a:endParaRPr>
          </a:p>
          <a:p>
            <a:r>
              <a:rPr lang="pt-BR" dirty="0">
                <a:solidFill>
                  <a:srgbClr val="000000"/>
                </a:solidFill>
                <a:latin typeface="Helvetica Neue" panose="02000503000000020004" pitchFamily="2"/>
              </a:rPr>
              <a:t>É o transtorno de ansiedade mais prevalente em crianças menores de 12 anos.</a:t>
            </a:r>
          </a:p>
          <a:p>
            <a:endParaRPr lang="pt-BR" dirty="0">
              <a:solidFill>
                <a:srgbClr val="000000"/>
              </a:solidFill>
              <a:latin typeface="Helvetica Neue" panose="02000503000000020004" pitchFamily="2"/>
            </a:endParaRPr>
          </a:p>
          <a:p>
            <a:r>
              <a:rPr lang="pt-BR" b="0" i="0" dirty="0">
                <a:solidFill>
                  <a:srgbClr val="000000"/>
                </a:solidFill>
                <a:effectLst/>
                <a:latin typeface="Helvetica Neue" panose="02000503000000020004" pitchFamily="2"/>
              </a:rPr>
              <a:t>igualmente comum em ambos os sexos</a:t>
            </a:r>
            <a:r>
              <a:rPr lang="pt-BR" b="0" i="0" dirty="0" smtClean="0">
                <a:solidFill>
                  <a:srgbClr val="000000"/>
                </a:solidFill>
                <a:effectLst/>
                <a:latin typeface="Helvetica Neue" panose="02000503000000020004" pitchFamily="2"/>
              </a:rPr>
              <a:t>.</a:t>
            </a:r>
          </a:p>
          <a:p>
            <a:pPr marL="0" indent="0">
              <a:buNone/>
            </a:pPr>
            <a:endParaRPr lang="pt-BR" dirty="0">
              <a:solidFill>
                <a:srgbClr val="000000"/>
              </a:solidFill>
              <a:latin typeface="Helvetica Neue" panose="02000503000000020004" pitchFamily="2"/>
            </a:endParaRPr>
          </a:p>
          <a:p>
            <a:pPr marL="0" indent="0">
              <a:buNone/>
            </a:pPr>
            <a:endParaRPr lang="pt-BR" sz="1800" dirty="0" smtClean="0">
              <a:solidFill>
                <a:srgbClr val="000000"/>
              </a:solidFill>
              <a:effectLst/>
              <a:latin typeface="Helvetica Neue" panose="02000503000000020004" pitchFamily="2"/>
            </a:endParaRPr>
          </a:p>
          <a:p>
            <a:pPr marL="0" indent="0">
              <a:buNone/>
            </a:pPr>
            <a:endParaRPr lang="pt-BR" sz="1800" dirty="0">
              <a:solidFill>
                <a:srgbClr val="000000"/>
              </a:solidFill>
              <a:latin typeface="Helvetica Neue" panose="02000503000000020004" pitchFamily="2"/>
            </a:endParaRPr>
          </a:p>
          <a:p>
            <a:pPr marL="0" indent="0" algn="r">
              <a:buNone/>
            </a:pPr>
            <a:r>
              <a:rPr lang="pt-BR" sz="1000" dirty="0"/>
              <a:t>American </a:t>
            </a:r>
            <a:r>
              <a:rPr lang="pt-BR" sz="1000" dirty="0" err="1"/>
              <a:t>Psychiatric</a:t>
            </a:r>
            <a:r>
              <a:rPr lang="pt-BR" sz="1000" dirty="0"/>
              <a:t> </a:t>
            </a:r>
            <a:r>
              <a:rPr lang="pt-BR" sz="1000" dirty="0" err="1"/>
              <a:t>Association</a:t>
            </a:r>
            <a:r>
              <a:rPr lang="pt-BR" sz="1000" dirty="0"/>
              <a:t>, 2014</a:t>
            </a:r>
            <a:endParaRPr lang="pt-BR" sz="1000" dirty="0">
              <a:solidFill>
                <a:srgbClr val="000000"/>
              </a:solidFill>
              <a:effectLst/>
              <a:latin typeface="Helvetica Neue" panose="02000503000000020004" pitchFamily="2"/>
            </a:endParaRPr>
          </a:p>
        </p:txBody>
      </p:sp>
    </p:spTree>
    <p:extLst>
      <p:ext uri="{BB962C8B-B14F-4D97-AF65-F5344CB8AC3E}">
        <p14:creationId xmlns:p14="http://schemas.microsoft.com/office/powerpoint/2010/main" val="56590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2E09F4-7C3B-FE48-A6A7-D5E67496FA50}"/>
              </a:ext>
            </a:extLst>
          </p:cNvPr>
          <p:cNvSpPr>
            <a:spLocks noGrp="1"/>
          </p:cNvSpPr>
          <p:nvPr>
            <p:ph type="title"/>
          </p:nvPr>
        </p:nvSpPr>
        <p:spPr/>
        <p:txBody>
          <a:bodyPr/>
          <a:lstStyle/>
          <a:p>
            <a:r>
              <a:rPr lang="pt-BR" dirty="0"/>
              <a:t>Etiologia</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662571833"/>
              </p:ext>
            </p:extLst>
          </p:nvPr>
        </p:nvGraphicFramePr>
        <p:xfrm>
          <a:off x="838200" y="1295400"/>
          <a:ext cx="10515600" cy="488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97187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1729</Words>
  <Application>Microsoft Office PowerPoint</Application>
  <PresentationFormat>Personalizar</PresentationFormat>
  <Paragraphs>212</Paragraphs>
  <Slides>49</Slides>
  <Notes>2</Notes>
  <HiddenSlides>0</HiddenSlides>
  <MMClips>0</MMClips>
  <ScaleCrop>false</ScaleCrop>
  <HeadingPairs>
    <vt:vector size="4" baseType="variant">
      <vt:variant>
        <vt:lpstr>Tema</vt:lpstr>
      </vt:variant>
      <vt:variant>
        <vt:i4>1</vt:i4>
      </vt:variant>
      <vt:variant>
        <vt:lpstr>Títulos de slides</vt:lpstr>
      </vt:variant>
      <vt:variant>
        <vt:i4>49</vt:i4>
      </vt:variant>
    </vt:vector>
  </HeadingPairs>
  <TitlesOfParts>
    <vt:vector size="50" baseType="lpstr">
      <vt:lpstr>Tema do Office</vt:lpstr>
      <vt:lpstr>Ansiedade de separação</vt:lpstr>
      <vt:lpstr>Apresentação do PowerPoint</vt:lpstr>
      <vt:lpstr>Apresentação do PowerPoint</vt:lpstr>
      <vt:lpstr>Apresentação do PowerPoint</vt:lpstr>
      <vt:lpstr>Apresentação do PowerPoint</vt:lpstr>
      <vt:lpstr>Apresentação do PowerPoint</vt:lpstr>
      <vt:lpstr>Apresentação do PowerPoint</vt:lpstr>
      <vt:lpstr>Prevalência </vt:lpstr>
      <vt:lpstr>Etiologia</vt:lpstr>
      <vt:lpstr>Critérios diagnósticos </vt:lpstr>
      <vt:lpstr>Apresentação do PowerPoint</vt:lpstr>
      <vt:lpstr>Apresentação do PowerPoint</vt:lpstr>
      <vt:lpstr>Diagnóstico diferencial....</vt:lpstr>
      <vt:lpstr>Comorbidades</vt:lpstr>
      <vt:lpstr>Complicações </vt:lpstr>
      <vt:lpstr>Tratamento </vt:lpstr>
      <vt:lpstr>Recusa escolar</vt:lpstr>
      <vt:lpstr>Apresentação do PowerPoint</vt:lpstr>
      <vt:lpstr>Apresentação do PowerPoint</vt:lpstr>
      <vt:lpstr>Fobias específicas </vt:lpstr>
      <vt:lpstr>Apresentação do PowerPoint</vt:lpstr>
      <vt:lpstr>Apresentação do PowerPoint</vt:lpstr>
      <vt:lpstr>Apresentação do PowerPoint</vt:lpstr>
      <vt:lpstr>Prevalência</vt:lpstr>
      <vt:lpstr>Apresentação do PowerPoint</vt:lpstr>
      <vt:lpstr>Desenvolvimento e curso</vt:lpstr>
      <vt:lpstr>Fatores de risco</vt:lpstr>
      <vt:lpstr>Tratamento...</vt:lpstr>
      <vt:lpstr>Tratamento farmacológico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TAG</vt:lpstr>
      <vt:lpstr>Apresentação do PowerPoint</vt:lpstr>
      <vt:lpstr>Apresentação do PowerPoint</vt:lpstr>
      <vt:lpstr>Apresentação do PowerPoint</vt:lpstr>
      <vt:lpstr>Apresentação do PowerPoint</vt:lpstr>
      <vt:lpstr>TOC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Ansiedade de separação</dc:title>
  <dc:creator>Usuari</dc:creator>
  <cp:lastModifiedBy>Usuari</cp:lastModifiedBy>
  <cp:revision>71</cp:revision>
  <dcterms:modified xsi:type="dcterms:W3CDTF">2017-09-02T10:41:07Z</dcterms:modified>
</cp:coreProperties>
</file>